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59" r:id="rId5"/>
    <p:sldId id="264" r:id="rId6"/>
    <p:sldId id="271" r:id="rId7"/>
    <p:sldId id="272" r:id="rId8"/>
    <p:sldId id="273" r:id="rId9"/>
    <p:sldId id="274" r:id="rId10"/>
    <p:sldId id="267" r:id="rId11"/>
    <p:sldId id="265" r:id="rId12"/>
    <p:sldId id="266" r:id="rId13"/>
    <p:sldId id="268" r:id="rId14"/>
    <p:sldId id="269" r:id="rId15"/>
    <p:sldId id="270" r:id="rId16"/>
    <p:sldId id="262" r:id="rId17"/>
    <p:sldId id="260" r:id="rId18"/>
    <p:sldId id="261" r:id="rId19"/>
    <p:sldId id="263" r:id="rId20"/>
    <p:sldId id="275" r:id="rId21"/>
    <p:sldId id="276" r:id="rId22"/>
    <p:sldId id="277" r:id="rId23"/>
    <p:sldId id="278" r:id="rId24"/>
    <p:sldId id="279" r:id="rId25"/>
    <p:sldId id="280" r:id="rId26"/>
    <p:sldId id="281" r:id="rId27"/>
    <p:sldId id="282" r:id="rId28"/>
    <p:sldId id="283" r:id="rId29"/>
    <p:sldId id="285" r:id="rId30"/>
    <p:sldId id="286" r:id="rId31"/>
    <p:sldId id="287" r:id="rId32"/>
    <p:sldId id="288" r:id="rId33"/>
    <p:sldId id="28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1503" autoAdjust="0"/>
  </p:normalViewPr>
  <p:slideViewPr>
    <p:cSldViewPr snapToGrid="0">
      <p:cViewPr varScale="1">
        <p:scale>
          <a:sx n="75" d="100"/>
          <a:sy n="75" d="100"/>
        </p:scale>
        <p:origin x="97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33:24.665"/>
    </inkml:context>
    <inkml:brush xml:id="br0">
      <inkml:brushProperty name="width" value="0.05" units="cm"/>
      <inkml:brushProperty name="height" value="0.05" units="cm"/>
    </inkml:brush>
  </inkml:definitions>
  <inkml:trace contextRef="#ctx0" brushRef="#br0">147 1 24575,'68'9'0,"-55"-6"0,-13-3 0,0 0 0,0 0 0,0 0 0,0 0 0,0 0 0,0 0 0,0 0 0,0 0 0,0 1 0,0-1 0,0 0 0,0 0 0,0 0 0,0 0 0,0 0 0,0 0 0,0 0 0,0 0 0,0 1 0,0-1 0,0 0 0,0 0 0,0 0 0,0 0 0,0 0 0,0 0 0,0 0 0,0 1 0,0-1 0,0 0 0,0 0 0,0 0 0,0 0 0,0 0 0,0 0 0,0 0 0,0 0 0,0 1 0,0-1 0,0 0 0,0 0 0,0 0 0,0 0 0,0 0 0,0 0 0,-1 0 0,1 0 0,0 0 0,0 0 0,0 0 0,0 0 0,0 0 0,0 0 0,0 0 0,0 0 0,0 0 0,0 0 0,-1 0 0,-21 9 0,-20 0 0,-59 18 0,101-27 0,0 0 0,0 0 0,0 0 0,0 0 0,0 0 0,0 0 0,0 1 0,0-1 0,0 0 0,0 0 0,0 0 0,0 0 0,0 0 0,0 0 0,0 0 0,0 0 0,0 1 0,0-1 0,0 0 0,0 0 0,0 0 0,0 0 0,0 0 0,0 0 0,0 0 0,0 0 0,0 1 0,0-1 0,0 0 0,0 0 0,0 0 0,0 0 0,0 0 0,0 0 0,0 0 0,0 0 0,0 0 0,0 0 0,0 0 0,0 0 0,0 1 0,15 1 0,21 0 0,64-3 0,-99 1 0,0 0 0,-1 0 0,1 1 0,0-1 0,0 0 0,0 0 0,0 1 0,-1-1 0,1 1 0,0-1 0,0 1 0,-1 0 0,1-1 0,0 1 0,-1 0 0,1 0 0,0-1 0,-1 1 0,1 2 0,0-2 0,0 0 0,-1 0 0,1 0 0,0 0 0,0 0 0,0 0 0,-1 0 0,1-1 0,0 1 0,0 0 0,0-1 0,0 1 0,1 0 0,16 3 0,0-1 0,1-1 0,-1-2 0,28-3 0,-19 2 0,136-9 0,-195 14 0,-52 15 0,100-25 0,11-6 0,-41 8 0,-69 4 0,-26-3 0,87-5 0,17 2 0,14 0 0,24 0 0,1 2 0,64 5 0,-50 0 0,-36-1 0,-19 1 0,-22-1 0,-25 1 0,-83-4 0,124 0 0,13 3 0,0-1 0,0 1 0,0 0 0,0 0 0,0 0 0,0 0 0,0 0 0,0 0 0,0-1 0,0 1 0,0 0 0,0 0 0,0 0 0,0 0 0,0 0 0,0 0 0,0-1 0,0 1 0,0 0 0,0 0 0,0 0 0,0 0 0,0 0 0,0-1 0,0 1 0,0 0 0,0 0 0,0 0 0,1 0 0,-1 0 0,0 0 0,0 0 0,0 0 0,0-1 0,0 1 0,0 0 0,0 0 0,0 0 0,0 0 0,0 0 0,0 0 0,1 0 0,-1 0 0,0 0 0,0 0 0,0 0 0,0 0 0,0 0 0,0 0 0,0 0 0,0 0 0,1 0 0,22-7 0,148-4 0,-216 8 0,44 1 0,6-1 0,5-2 0,29-1 0,-1 1 0,77 6 0,-40 1 0,-72-2 0,-1 0 0,1 0 0,0 0 0,-1 1 0,1-1 0,-1 1 0,1 0 0,0 0 0,-1 0 0,1 0 0,-1 1 0,1-1 0,-1 1 0,0 0 0,4 4 0,-4-5 0,-1 0 0,1 0 0,-1 0 0,1 0 0,-1 0 0,1-1 0,0 1 0,0-1 0,2 1 0,11 5 0,-15-6 0,0 1 0,0-1 0,0 1 0,0-1 0,0 1 0,0-1 0,0 0 0,0 1 0,0-1 0,-1 1 0,1-1 0,0 1 0,0-1 0,0 0 0,-1 1 0,1-1 0,0 0 0,0 1 0,0-1 0,-1 0 0,1 1 0,0-1 0,-1 0 0,1 0 0,0 1 0,-1-1 0,1 0 0,0 0 0,0 0 0,-1 0 0,1 1 0,-1-1 0,-12 8 0,13-8 0,-19 9 0,-25 8 0,-9 4 0,53-21 0,0 0 0,0 0 0,0 0 0,0 0 0,0 0 0,0 0 0,0 0 0,0 0 0,0 1 0,0-1 0,0 0 0,0 0 0,0 0 0,0 0 0,0 0 0,0 0 0,0 0 0,0 1 0,0-1 0,0 0 0,0 0 0,0 0 0,0 0 0,0 0 0,0 0 0,0 0 0,0 1 0,0-1 0,0 0 0,0 0 0,0 0 0,0 0 0,0 0 0,0 0 0,0 0 0,0 0 0,0 0 0,0 1 0,0-1 0,0 0 0,0 0 0,-1 0 0,1 0 0,0 0 0,0 0 0,0 0 0,0 0 0,0 0 0,0 0 0,0 0 0,0 0 0,0 0 0,0 0 0,0 0 0,-1 0 0,1 0 0,0 0 0,0 0 0,0 0 0,0 0 0,0 0 0,0 0 0,0 0 0,0 0 0,0 0 0,9 3 0,15-1 0,11-3 0,-18 0 0,35 5 0,-52-4 0,0 0 0,0-1 0,1 1 0,-1 0 0,0 0 0,1 0 0,-1 0 0,0 1 0,1-1 0,-1 0 0,0 0 0,1 0 0,-1 0 0,0 0 0,0 0 0,1 1 0,-1-1 0,0 0 0,1 0 0,-1 1 0,0-1 0,0 0 0,1 1 0,-1-1 0,0 0 0,0 1 0,0-1 0,1 1 0,-8 5 0,-17 3 0,-8-4 0,-54-2 0,152-8 0,24-1 0,-89 6 0,0 0 0,0 0 0,0 0 0,-1 0 0,1 0 0,0 0 0,0 0 0,-1 1 0,1-1 0,0 0 0,0 1 0,-1-1 0,1 0 0,0 1 0,0 0 0,-1-1 0,1 1 0,0 1 0,-1-2 0,1 1 0,-1-1 0,0 1 0,0-1 0,0 1 0,0-1 0,0 1 0,0-1 0,0 1 0,-1-1 0,1 1 0,0 0 0,0-1 0,0 1 0,0-1 0,0 1 0,-1-1 0,1 0 0,0 1 0,0-1 0,-1 1 0,1-1 0,0 1 0,0-1 0,-1 1 0,-28 29 0,22-24 0,3-1 0,-1 1 0,0 0 0,1 0 0,0 1 0,-4 6 0,7-10 0,0-1 0,-1 1 0,1-1 0,0 1 0,0-1 0,0 1 0,0 0 0,1 0 0,-1 0 0,1-1 0,-1 1 0,1 0 0,-1 0 0,1 0 0,0 0 0,0 0 0,1 6 0,-1-8 0,1 0 0,-1 0 0,1 0 0,-1 0 0,1 0 0,0-1 0,-1 1 0,1 0 0,0 0 0,-1-1 0,1 1 0,0-1 0,0 1 0,-1-1 0,1 1 0,0-1 0,0 0 0,0 1 0,0-1 0,-1 0 0,1 0 0,0 0 0,1 0 0,26 0 0,-21-1 0,7 1 0,-2 0 0,-24-2 0,10 2 0,0 0 0,1 0 0,-1 0 0,1-1 0,-1 1 0,1 0 0,-1-1 0,1 0 0,-1 0 0,1 1 0,-1-1 0,1 0 0,0-1 0,-1 1 0,1 0 0,0 0 0,-1-1 0,0-1 0,2 2 0,-1-1 0,1 1 0,0-1 0,0 1 0,0 0 0,-1-1 0,1 1 0,0-1 0,0 1 0,0 0 0,1-1 0,-1 1 0,0-1 0,0 1 0,0 0 0,1-1 0,-1 1 0,1 0 0,-1-1 0,0 1 0,1 0 0,0 0 0,-1 0 0,1-1 0,-1 1 0,1 0 0,0 0 0,1-1 0,4-6 0,4-7 0,-10 15 0,0 0 0,0-1 0,0 1 0,0 0 0,0-1 0,0 1 0,0 0 0,0-1 0,0 1 0,0 0 0,0-1 0,0 1 0,0 0 0,0-1 0,0 1 0,0 0 0,0-1 0,0 1 0,0 0 0,-1-1 0,1 1 0,0 0 0,0 0 0,0-1 0,0 1 0,-1 0 0,1 0 0,0-1 0,0 1 0,0 0 0,-1 0 0,1 0 0,0 0 0,0 0 0,0-1 0,-1 1 0,1 0 0,0 0 0,0 0 0,-1 0 0,1 0 0,0 0 0,0 0 0,-1 0 0,1 0 0,0 0 0,0 0 0,-1 0 0,1 0 0,0 1 0,-18-4 0,-29 3 0,30 1 0,0-2 0,-23-4 0,-47-15 0,87 20 0,0 0 0,1 0 0,-1 0 0,0 0 0,0 0 0,0 0 0,0 0 0,0 0 0,0 0 0,0-1 0,0 1 0,0 0 0,0 0 0,0 0 0,0 0 0,0 0 0,0 0 0,0 0 0,0-1 0,1 1 0,-1 0 0,0 0 0,0 0 0,0 0 0,0 0 0,0 0 0,0-1 0,0 1 0,0 0 0,0 0 0,0 0 0,0 0 0,0 0 0,-1 0 0,1 0 0,0-1 0,0 1 0,0 0 0,0 0 0,0 0 0,0 0 0,0 0 0,0 0 0,0 0 0,0 0 0,0-1 0,0 1 0,0 0 0,0 0 0,0 0 0,0 0 0,-1 0 0,1 0 0,0 0 0,0 0 0,0 0 0,0 0 0,0 0 0,0 0 0,0 0 0,0 0 0,0 0 0,0 0 0,-1 0 0,1 0 0,1-3 0,-10 2 0,-423 3 0,417-3 0,8 1 0,-1 0 0,0-1 0,1-1 0,-1 0 0,1 0 0,-12-6 0,19 8 0,0 0 0,0 0 0,-1 0 0,1 0 0,0 0 0,0-1 0,-1 1 0,1 0 0,0 0 0,0 0 0,-1 0 0,1-1 0,0 1 0,0 0 0,0 0 0,-1 0 0,1-1 0,0 1 0,0 0 0,0 0 0,0-1 0,-1 1 0,1 0 0,0-1 0,0 1 0,0 0 0,0-1 0,0 1 0,0 0 0,0-1 0,0 1 0,0-1 0,0 1 0,0 0 0,0-1 0,0 1 0,0 0 0,0-1 0,0 1 0,0 0 0,0-1 0,0 1 0,0 0 0,0-1 0,0 1 0,0 0 0,0-1 0,0 1 0,1 0 0,-1-1 0,0 1 0,0 0 0,0 0 0,1-1 0,-1 1 0,0 0 0,0 0 0,0-1 0,1 1 0,-1 0 0,0 0 0,0 0 0,1 0 0,-1 0 0,0-1 0,0 1 0,1 0 0,17-10 0,11 3 0,-1 2 0,1 1 0,35 2 0,-1 0 0,-31-5 0,-49 11 0,-1-1 0,1-1 0,-22-1 0,34-1 0,0 0 0,1 1 0,-1 0 0,0 0 0,1 0 0,-1 1 0,1 0 0,-1 0 0,-6 5 0,10-6 0,-1 0 0,1 0 0,-1 0 0,0 0 0,1 1 0,0-1 0,-1 1 0,1-1 0,0 1 0,-1 0 0,1 0 0,0-1 0,0 1 0,0 0 0,0 1 0,0-1 0,0 0 0,1 0 0,-1 0 0,0 1 0,1-1 0,-1 1 0,1-1 0,0 0 0,0 1 0,-1-1 0,1 1 0,1 2 0,-1-3 0,1 0 0,-1 1 0,1-1 0,0 0 0,0-1 0,0 1 0,0 0 0,0 0 0,0 0 0,0-1 0,0 1 0,1-1 0,-1 0 0,0 1 0,1-1 0,-1 0 0,1 0 0,-1 0 0,1 0 0,-1 0 0,1-1 0,-1 1 0,3 0 0,6 2 0,1 0 0,14 1 0,-18-4 0,10 1 0,-14-1 0,1-1 0,-1 1 0,1 0 0,-1 1 0,1 0 0,0-1 0,-1 1 0,1 1 0,-1-1 0,5 3 0,-8-3 0,0-1 0,0 1 0,0-1 0,1 1 0,-1-1 0,0 1 0,0-1 0,0 1 0,0-1 0,0 1 0,0 0 0,0-1 0,0 1 0,0-1 0,0 1 0,0-1 0,0 1 0,0-1 0,0 1 0,0-1 0,-1 1 0,1-1 0,0 1 0,0-1 0,0 1 0,0-1 0,-1 1 0,1-1 0,0 0 0,0 1 0,-1-1 0,1 0 0,0 1 0,-1-1 0,1 0 0,-1 1 0,-4 9 0,5-10 0,0 1 0,0-1 0,0 0 0,0 0 0,0 1 0,1-1 0,-1 0 0,0 0 0,0 1 0,0-1 0,0 0 0,0 0 0,0 1 0,0-1 0,0 0 0,0 0 0,0 1 0,1-1 0,-1 0 0,0 0 0,0 0 0,0 1 0,0-1 0,0 0 0,1 0 0,-1 0 0,0 0 0,0 0 0,0 0 0,0 1 0,1-1 0,-1 0 0,0 0 0,0 0 0,0 0 0,1 0 0,-1 0 0,0 0 0,0 0 0,10 1 0,-1 0 0,1-1 0,-1 0 0,1-1 0,14-4 0,8 0 0,-36 6 0,-32 11 0,34-12 0,1 1 0,-1-1 0,0 1 0,0-1 0,0 0 0,0 0 0,0 0 0,0-1 0,0 1 0,0-1 0,0 1 0,0-1 0,1 0 0,-1 0 0,0 0 0,-3-3 0,4 3 0,1 0 0,-1 0 0,1-1 0,-1 1 0,1 0 0,-1 0 0,1-1 0,-1 1 0,1-1 0,0 1 0,-1 0 0,1-1 0,0 1 0,0-1 0,0 1 0,0-1 0,0-1 0,0 2 0,0 0 0,0-1 0,1 1 0,-1 0 0,-1 0 0,1 0 0,0 0 0,0 0 0,0 0 0,0 0 0,0 0 0,-1 0 0,1 0 0,0 0 0,-1 0 0,1 0 0,-1 0 0,1 0 0,0 0 0,-1 0 0,0 0 0,1 0 0,-1 1 0,1-1 0,-1 0 0,0 1 0,1-1 0,-1 0 0,0 1 0,1-1 0,-1 1 0,0 0 0,-1-1 0,-4-2 0,-1 1 0,0 1 0,0 0 0,-12-1 0,-17-2 0,36 4 0,-1 0 0,1 0 0,0 0 0,-1 0 0,1 0 0,0 0 0,-1 0 0,1 0 0,0 0 0,-1-1 0,1 1 0,0 0 0,0 0 0,-1 0 0,1 0 0,0-1 0,-1 1 0,1 0 0,0-1 0,0 1 0,-1 0 0,1 0 0,0-1 0,0 1 0,0-1 0,-1 1 0,1 0 0,0-1 0,0 1 0,0-1 0,7-8 0,17-2 0,44-8 0,86-8 0,-153 26 0,-1 1 0,0 0 0,0 0 0,0 0 0,0 0 0,1-1 0,-1 1 0,0 0 0,0 0 0,0 0 0,1 0 0,-1 0 0,0 0 0,0 0 0,0 0 0,1 0 0,-1 0 0,0 0 0,0 0 0,0 0 0,1 0 0,-1 0 0,0 0 0,0 0 0,0 1 0,1-1 0,-1 0 0,0 0 0,0 0 0,0 0 0,1 0 0,-1 1 0,0-1 0,0 0 0,0 0 0,0 0 0,0 1 0,0-1 0,1 0 0,-1 1 0,-9 7 0,-17 7 0,1-5 0,-1-2 0,0-2 0,-27 2 0,117-27 0,66 7 0,-146 22 0,-16 4 0,-16 6 0,43-21 0,11-6 0,14-7 0,16 4 0,-66 28 0,-91 28 0,149-56 0,1 1 0,0 2 0,1 1 0,40 1 0,-70 5 0,0 0 0,0 0 0,0 0 0,0 1 0,0-1 0,0 0 0,0 0 0,0 0 0,0 0 0,0 1 0,0-1 0,0 0 0,0 0 0,0 0 0,0 0 0,0 1 0,0-1 0,0 0 0,0 0 0,0 0 0,0 0 0,0 0 0,0 1 0,0-1 0,0 0 0,0 0 0,0 0 0,0 0 0,0 1 0,0-1 0,0 0 0,0 0 0,0 0 0,0 0 0,1 0 0,-1 0 0,0 0 0,0 1 0,0-1 0,0 0 0,0 0 0,0 0 0,0 0 0,0 0 0,1 0 0,-1 0 0,0 0 0,0 0 0,0 0 0,0 0 0,0 0 0,0 0 0,1 0 0,-1 0 0,0 0 0,0 0 0,0 0 0,0 0 0,0 0 0,0 0 0,-13 13 0,-3 5 0,16-18 0,0 1 0,0-1 0,0 1 0,0-1 0,0 1 0,0-1 0,1 1 0,-1-1 0,0 1 0,0-1 0,0 1 0,1-1 0,-1 0 0,0 1 0,1-1 0,-1 0 0,0 1 0,0-1 0,1 0 0,-1 1 0,0-1 0,1 0 0,-1 0 0,0 0 0,1 1 0,-1-1 0,1 0 0,-1 0 0,0 0 0,1 0 0,-1 0 0,0 0 0,1 0 0,0 0 0,16 3 0,-17-3 0,30 0 0,-24-1 0,0 0 0,0 1 0,0 0 0,1 1 0,-1 0 0,0 0 0,0 0 0,8 5 0,-13-5 0,-1-1 0,1 0 0,-1 0 0,0 1 0,1-1 0,-1 1 0,1-1 0,-1 0 0,0 1 0,1-1 0,-1 1 0,0-1 0,0 1 0,1 0 0,-1-1 0,0 1 0,0-1 0,1 1 0,-1 0 0,0-1 0,0 1 0,0-1 0,0 1 0,0 0 0,0-1 0,0 1 0,0 0 0,0-1 0,0 1 0,0 0 0,0-1 0,0 1 0,0 0 0,-1 0 0,1 0 0,0-1 0,0 1 0,0-1 0,0 1 0,0-1 0,0 1 0,0 0 0,0-1 0,0 1 0,0-1 0,0 1 0,0-1 0,0 1 0,0-1 0,0 1 0,0-1 0,0 1 0,0-1 0,0 1 0,1-1 0,-1 1 0,0-1 0,0 1 0,1-1 0,-1 1 0,0-1 0,0 1 0,1-1 0,-1 0 0,0 1 0,1-1 0,-1 0 0,0 1 0,1-1 0,-1 0 0,0 0 0,1 0 0,-1 1 0,0-1 0,1 0 0,-1 0 0,1 0 0,-1 0 0,0 0 0,1 0 0,0 0 0,5 1 0,0 0 0,0-1 0,0 0 0,0 0 0,0-1 0,0 0 0,0 0 0,0-1 0,9-4 0,-41 4 0,-2 4 0,12 0 0,0-1 0,-27-4 0,42 2 0,0 1 0,0 0 0,0 0 0,1-1 0,-1 1 0,0-1 0,0 1 0,0-1 0,1 1 0,-1-1 0,0 0 0,1 1 0,-1-1 0,0 0 0,1 0 0,-1 0 0,1 0 0,-1 0 0,1 0 0,-1 0 0,1 0 0,-1 0 0,1 0 0,0 0 0,-1 0 0,1 0 0,0 0 0,0-1 0,0 1 0,0 0 0,-1 0 0,1 0 0,0-1 0,1 1 0,-1 0 0,0 0 0,0 0 0,0-1 0,0 1 0,1 0 0,-1 0 0,0 0 0,1-2 0,0-1 0,1-1 0,-1 1 0,1-1 0,-1 1 0,1 0 0,0 0 0,0 0 0,0 0 0,5-6 0,3 0 0,1 1 0,16-11 0,3-2 0,-16 11 0,-8 7 0,1-1 0,-1 0 0,0-1 0,0 0 0,9-13 0,-15 19 0,0 0 0,0 0 0,0 0 0,1-1 0,-1 1 0,0 0 0,0 0 0,0 0 0,0 0 0,0 0 0,0-1 0,0 1 0,0 0 0,0 0 0,0 0 0,1 0 0,-1-1 0,0 1 0,0 0 0,0 0 0,0 0 0,0-1 0,0 1 0,0 0 0,0 0 0,0 0 0,0 0 0,0-1 0,0 1 0,0 0 0,0 0 0,0 0 0,0-1 0,-1 1 0,1 0 0,0 0 0,0 0 0,0 0 0,0-1 0,0 1 0,0 0 0,0 0 0,0 0 0,0 0 0,0 0 0,-1-1 0,-7-2 0,7 3 0,0 0 0,0 0 0,0-1 0,0 1 0,0 0 0,0-1 0,0 1 0,0-1 0,0 1 0,0-1 0,0 0 0,1 0 0,-2-1 0,1 1 0,1 0 0,0 0 0,-1 0 0,1 0 0,-1 0 0,1 0 0,-1 0 0,1 0 0,-1 1 0,1-1 0,-1 0 0,0 0 0,1 1 0,-1-1 0,0 0 0,1 1 0,-1-1 0,0 1 0,0-1 0,0 1 0,1 0 0,-1-1 0,0 1 0,0 0 0,0 0 0,1 0 0,-1 0 0,0 0 0,0 0 0,0 0 0,0 0 0,1 0 0,-1 1 0,0-1 0,0 0 0,0 1 0,1-1 0,-1 1 0,0-1 0,0 1 0,1 0 0,-1-1 0,0 1 0,1 0 0,-1 0 0,0 0 0,-4 5 0,-8 6 0,12-13 0,5-11 0,-1 7 0,5-13 0,-7 15 0,-7 9 0,-10 14 0,1-2 0,-18 30 0,57-62 0,1 0 0,-25 14 0,0-1 0,1 1 0,-1 0 0,0 0 0,1 0 0,-1 0 0,0 0 0,0 0 0,1 0 0,-1 0 0,0 0 0,1 0 0,-1 0 0,0 0 0,1 0 0,-1 0 0,0 0 0,1 1 0,-1-1 0,0 0 0,0 0 0,1 0 0,-1 1 0,0-1 0,1 0 0,-1 1 0,0 0 0,0 0 0,0 0 0,0 0 0,0 0 0,0 0 0,0-1 0,0 1 0,-1 0 0,1 0 0,0 0 0,0 0 0,-1 0 0,1 0 0,0 0 0,-1-1 0,1 1 0,0 0 0,-1 1 0,-9 13 0,8-13 0,1 0 0,-1 0 0,1 0 0,-1 1 0,1-1 0,0 0 0,0 1 0,0 0 0,0-1 0,0 1 0,-1 5 0,13-19 0,2-5 0,20-37 0,-12 20 0,-17 30 0,-5 11 0,-6 18 0,6-21 0,-1 4 0,-16 65 0,16-66 0,1-1 0,0 1 0,0 0 0,1 0 0,-1 0 0,1 0 0,1 12 0,-1-20 0,0 1 0,0 0 0,0-1 0,1 1 0,-1 0 0,0-1 0,0 1 0,0-1 0,0 1 0,1-1 0,-1 1 0,0 0 0,0-1 0,1 1 0,-1-1 0,0 1 0,1-1 0,-1 0 0,0 1 0,1-1 0,-1 1 0,1-1 0,-1 0 0,0 0 0,1 1 0,-1-1 0,1 0 0,-1 0 0,1 1 0,1-1 0,-1 0 0,1 0 0,0-1 0,-1 1 0,1 0 0,-1-1 0,1 1 0,-1-1 0,2-1 0,3-2 0,0 0 0,0 0 0,7-8 0,-6 3 0,1 0 0,-1 0 0,11-21 0,-26 52 0,7-17 0,-1 1 0,0-1 0,0 0 0,0 0 0,0 0 0,0-1 0,-5 8 0,12-36 0,-5 23 0,1-1 0,-1 1 0,0 0 0,0 0 0,1-1 0,-1 1 0,1 0 0,-1 0 0,1 0 0,-1 0 0,1 0 0,0 0 0,-1 0 0,1 0 0,0 0 0,-1 0 0,1 0 0,0 0 0,0 1 0,1-2 0,-3 9 0,1-6 0,0 0 0,0 0 0,-1 0 0,1 0 0,0 0 0,0-1 0,0 1 0,0 0 0,0 0 0,-1 0 0,1 0 0,1 0 0,-1 0 0,0 0 0,0 0 0,0 0 0,0 0 0,0 0 0,1 0 0,-1 0 0,0 0 0,0 0 0,1-1 0,-1 1 0,1 0 0,-1 0 0,0 0 0,1-1 0,0 2 0,0-2 0,1 0 0,-1 0 0,1 0 0,-1-1 0,0 1 0,1 0 0,-1-1 0,0 0 0,1 1 0,-1-1 0,0 0 0,0 0 0,1 0 0,-1 0 0,0 0 0,0 0 0,1-2 0,19-25 0,-20 28 0,3-9 0,0 1 0,0 0 0,0-1 0,0 0 0,3-16 0,-4 16 0,0 0 0,0 0 0,1 1 0,-1-1 0,9-13 0,-12 22 0,0 0 0,0 0 0,0-1 0,1 1 0,-1 0 0,0 0 0,0-1 0,0 1 0,0 0 0,0 0 0,1 0 0,-1-1 0,0 1 0,0 0 0,0 0 0,0 0 0,1 0 0,-1 0 0,0 0 0,0-1 0,0 1 0,1 0 0,-1 0 0,0 0 0,0 0 0,1 0 0,-1 0 0,0 0 0,0 0 0,0 0 0,1 0 0,-1 0 0,0 1 0,0-1 0,0 0 0,1 0 0,-1 0 0,0 0 0,0 1 0,4 13 0,-4 25 0,0-35 0,0-3 0,0 0 0,0 0 0,0 0 0,0-1 0,0 1 0,0 0 0,0 0 0,0 0 0,0 0 0,0 0 0,0 0 0,1 0 0,-1-1 0,0 1 0,1 0 0,-1 0 0,0 0 0,1-1 0,0 2 0,-1 1 0,-7 7 0,-12 17 0,-32 58 0,51-84 0,-1 0 0,1 0 0,-1 0 0,1 0 0,-1 0 0,1 0 0,-1 0 0,1 0 0,-1-1 0,0 1 0,1 0 0,-1-1 0,0 1 0,0 0 0,1-1 0,-1 1 0,0-1 0,0 0 0,1 1 0,-1-1 0,0 0 0,0 0 0,0 0 0,0 0 0,1 0 0,-1 0 0,0 0 0,0 0 0,0 0 0,0 0 0,0-1 0,-2-1 0,0-1 0,0 1 0,1-1 0,-1 0 0,1 0 0,0 0 0,-3-4 0,3 4 0,0 0 0,0 0 0,0 0 0,0 0 0,0 1 0,-1-1 0,1 1 0,-1 0 0,1 0 0,-5-2 0,-8 1 0,0 1 0,-1 1 0,0 1 0,1 1 0,-22 5 0,13-2 0,-24 7 0,38-7 0,0-1 0,-1-1 0,1 0 0,-1-1 0,1 0 0,-17-3 0,44-4 0,1 3 0,90-14 0,-87 12 0,-1-1 0,0-1 0,23-13 0,-64 25 0,1-1 0,-26 1 0,46-5 0,-1 0 0,1 0 0,0 0 0,0 0 0,-1 0 0,1 0 0,0 0 0,0 0 0,-1 0 0,1 0 0,0 0 0,0 0 0,-1 0 0,1 0 0,0 0 0,0 0 0,-1-1 0,1 1 0,0 0 0,0 0 0,0 0 0,-1-1 0,1 1 0,0 0 0,0 0 0,0-1 0,0 1 0,-1 0 0,1-1 0,0 1 0,0 0 0,0 0 0,0-1 0,0 1 0,0 0 0,0-1 0,0 1 0,-1-1 0,1 1 0,1-1 0,-1 0 0,0 0 0,1 0 0,-1 0 0,1 0 0,-1 0 0,1 0 0,-1 1 0,1-1 0,0 0 0,-1 0 0,1 1 0,0-1 0,0 0 0,12-8 0,0 1 0,0 1 0,1 1 0,0 1 0,24-6 0,-23 8 0,0-2 0,1 0 0,-1-2 0,17-11 0,-32 18 0,0 0 0,1 1 0,-1-1 0,0 0 0,0 0 0,0-1 0,0 1 0,0 0 0,0 0 0,0 0 0,1 0 0,-1 0 0,0 0 0,0 0 0,0 0 0,0 0 0,0 0 0,0 0 0,0 0 0,0 0 0,1 0 0,-1-1 0,0 1 0,0 0 0,0 0 0,0 0 0,0 0 0,0 0 0,0 0 0,0-1 0,0 1 0,0 0 0,0 0 0,0 0 0,0 0 0,0 0 0,0-1 0,0 1 0,0 0 0,0 0 0,0 0 0,0 0 0,0-1 0,0 1 0,0 0 0,0 0 0,0 0 0,0 0 0,0 0 0,0-1 0,0 1 0,0 0 0,0 0 0,0 0 0,0 0 0,0 0 0,0 0 0,0-1 0,-1 1 0,-9-4 0,-14 2 0,2 1 0,-16-1 0,0 3 0,0 2 0,-59 15 0,114-25 0,-1-1 0,17-12 0,-15 9 0,23-10 0,-31 20 0,-12 7 0,-15 11 0,5-9 0,9-7 0,0 1 0,0-1 0,1 1 0,-1 0 0,1 0 0,-4 4 0,30-12 0,-7-4 0,-12 8 0,-1-1 0,0 1 0,1 0 0,-1 0 0,0 0 0,1 1 0,-1 0 0,6 0 0,-10 1 0,0 0 0,0 0 0,1 0 0,-1 0 0,0 0 0,0 0 0,0 0 0,0 0 0,0 0 0,1 0 0,-1 0 0,0 0 0,0 0 0,0 0 0,0 1 0,0-1 0,0 0 0,1 0 0,-1 0 0,0 0 0,0 0 0,0 0 0,0 0 0,0 1 0,0-1 0,0 0 0,0 0 0,0 0 0,1 0 0,-1 1 0,0-1 0,0 0 0,0 0 0,0 0 0,0 1 0,0-1 0,0 0 0,0 0 0,-3 9 0,-9 8 0,11-17 0,-64 73 0,-2 2 0,66-74 0,1-1 0,-1 1 0,0-1 0,1 1 0,-1 0 0,1-1 0,-1 1 0,1 0 0,0 0 0,-1-1 0,1 1 0,-1 0 0,1 0 0,0 0 0,-1 0 0,1 0 0,0 0 0,0 0 0,0 0 0,0 0 0,-1 0 0,1 0 0,0 0 0,0 0 0,0 1 0,1-1 0,-1 0 0,1 0 0,0-1 0,-1 1 0,1 0 0,-1 0 0,1-1 0,0 1 0,-1 0 0,1-1 0,0 1 0,-1-1 0,1 1 0,0-1 0,0 0 0,-1 1 0,1-1 0,1 0 0,7 2 0,-1-1 0,1 0 0,8-1 0,-15 0 0,70-9 0,-69 8 0,-5 0 0,-13-1 0,-26 0 0,-256 2 0,282-3 0,15 3 0,0 0 0,0-1 0,-1 1 0,1 0 0,0 0 0,0 0 0,0 0 0,0 0 0,0 0 0,0 0 0,0 0 0,0 0 0,0 0 0,-1-1 0,1 1 0,0 0 0,0 0 0,0 0 0,0 0 0,0 0 0,0-1 0,0 1 0,0 0 0,0 0 0,0 0 0,0 0 0,0 0 0,0-1 0,0 1 0,0 0 0,0 0 0,0 0 0,0 0 0,0-1 0,0 1 0,0 0 0,0 0 0,0 0 0,0 0 0,0-1 0,0 1 0,0 0 0,0 0 0,0 0 0,0 0 0,0 0 0,0-1 0,1 1 0,18-18 0,-16 16 0,107-69 0,-91 59 0,-18 12 0,-1 0 0,0 0 0,1 0 0,-1 0 0,0 0 0,1 0 0,-1 0 0,0-1 0,1 1 0,-1 0 0,0 0 0,1 0 0,-1-1 0,0 1 0,1 0 0,-1-1 0,0 1 0,0 0 0,1-1 0,-1 1 0,0-1 0,0 1 0,1 0 0,-1-1 0,0 1 0,0-1 0,0 0 0,-10 0 0,-19 6 0,2 2-682,-46 19-1,60-19-6143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9.875"/>
    </inkml:context>
    <inkml:brush xml:id="br0">
      <inkml:brushProperty name="width" value="0.05" units="cm"/>
      <inkml:brushProperty name="height" value="0.05" units="cm"/>
      <inkml:brushProperty name="color" value="#E71224"/>
    </inkml:brush>
  </inkml:definitions>
  <inkml:trace contextRef="#ctx0" brushRef="#br0">1 1635 24575,'0'29'0,"4"155"0,-1-144 0,2-1 0,17 65 0,130 334 0,-136-396 0,7 26 0,-14-39 0,16 36 0,-24-63 0,0 0 0,0 0 0,0 0 0,0 0 0,0-1 0,0 1 0,0 0 0,0-1 0,1 1 0,-1 0 0,1-1 0,0 0 0,-1 1 0,1-1 0,0 0 0,-1 0 0,1 0 0,0 0 0,0 0 0,0 0 0,0-1 0,0 1 0,0-1 0,0 1 0,0-1 0,1 0 0,-1 0 0,0 0 0,0 0 0,0 0 0,0 0 0,0-1 0,0 1 0,4-2 0,5-2 0,0-1 0,0 0 0,-1-1 0,0 0 0,12-10 0,0 1 0,121-81 0,-4-6 0,-4-7 0,-6-5 0,-4-6 0,164-204 0,-14-14 0,208-266 0,-46-31 0,-372 518 0,-53 97-45,-8 14-175,0 0 0,0 0 0,-1 0 0,0-1 0,4-10 0,-3-2-6606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31.44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1924 87,'1692'0,"-1554"6,188 33,-276-32,160 28,321 96,-493-119,1-2,0-2,0-1,0-3,68 1,790-11,-699 6,-137-1,0-2,0-3,-1-3,0-3,0-2,76-29,15-4,23-10,-152 49,1 1,0 1,1 1,-1 1,1 1,0 1,45 3,-57-1,-36 1,-1076-1,1025-1,1-4,0-3,0-3,-120-34,163 37,0 1,0 1,-60-4,-96 11,97 1,8-1,-146 4,177-1,-1 2,-72 19,-123 48,104-29,-214 39,44-60,0-26,93 0,-977 3,1186 0,6-1,0 1,0 0,0 0,0 1,0-1,0 1,0 0,-9 3,14 0,10-1,28 4,0-2,0-2,49-2,-25 0,758 4,-769-3,0 3,-1 1,1 3,-2 2,88 31,56 27,2-8,254 44,-390-95,-38-6,-44-2,-178-4,-378-17,-704-115,1267 132,-53-8,-99-27,146 28,18 3,6 5,0 0,0 0,0 0,1 1,-1 0,0-1,1 1,-1 0,0 0,0 0,5 1,310 28,-104-5,584 14,-1-37,-606-2,-132 0,-12-1,0 3,1 1,72 14,186 39,-191-37,-74-9,-29-2,-14-3,-27 2,-170 6,79-7,-379 13,189-9,290-8,10-2,0 1,1 1,-1 0,0 0,0 1,-18 6,29-8,0 0,-1 0,1 0,0 1,0-1,0 0,0 0,0 0,0 0,-1 0,1 0,0 0,0 0,0 0,0 0,0 1,0-1,0 0,0 0,0 0,-1 0,1 0,0 0,0 1,0-1,0 0,0 0,0 0,0 0,0 0,0 0,0 1,0-1,0 0,0 0,0 0,0 0,0 0,0 1,0-1,0 0,0 0,1 0,-1 0,0 0,0 0,0 1,14 5,24 1,1-1,67 2,-67-6,1236 15,-1172-18,-65 1,-38 1,0-1,0 0,-1 0,1 0,0 0,0 0,0 0,0 0,0 1,0-1,0 0,0 0,0 0,0 0,0 0,0 1,0-1,0 0,0 0,0 0,0 0,0 0,0 1,0-1,0 0,0 0,0 0,0 0,0 0,0 0,0 1,0-1,0 0,1 0,-1 0,0 0,0 0,0 0,0 0,0 1,0-1,0 0,0 0,1 0,-16 5,1 0,-1-1,0-1,-17 2,4-1,-317 43,-686 5,1021-52,17-1,27 0,893-1,-653 2,-2726 0,2420 0,-47 8,67-7,0 2,0-1,0 2,0 0,1 0,-16 8,27-12,-1 0,1 1,0-1,-1 0,1 0,0 0,0 0,-1 0,1 1,0-1,0 0,0 0,-1 0,1 0,0 1,0-1,0 0,0 0,-1 1,1-1,0 0,0 0,0 1,0-1,0 0,0 1,0-1,0 0,0 0,0 1,0-1,0 0,0 1,0-1,0 0,0 0,0 1,0-1,0 0,0 0,0 1,0-1,1 0,-1 0,0 1,0-1,0 0,0 0,1 1,-1-1,0 0,0 0,1 0,-1 0,0 1,0-1,1 0,-1 0,0 0,0 0,1 0,-1 0,0 0,0 0,1 0,-1 0,0 0,1 0,-1 0,29 6,158 3,-164-9,1805 2,-898-5,-769 4,168-3,-309 0,1-1,-1-1,0-1,0-1,0 0,21-11,-15 6,0 2,38-9,10 8,1 3,131 6,-188 1,175 17,-102-6,-47-7,619 54,-473-51,289-26,-437 16,0 2,83 9,81 26,-40-6,-83-17,2-3,-1-4,1-4,122-16,223-55,-399 67,60-2,-63 6,0-2,39-7,-63 9,0-1,0 1,0-1,0-1,0 1,0 0,-1-1,1 0,-1 0,1 0,-1 0,0 0,5-5,-8 7,0 0,0-1,0 1,0-1,0 1,0-1,-1 1,1-1,0 1,0-1,0 1,0 0,0-1,-1 1,1-1,0 1,0 0,-1-1,1 1,0 0,-1-1,1 1,0 0,-1-1,1 1,0 0,-1 0,1-1,-1 1,1 0,-1 0,1 0,0 0,-1 0,1 0,-1-1,1 1,-1 0,-15-4,0 1,-1 0,1 1,-33 0,22 1,-868-6,541 10,321-3,19 1,-1-1,0 0,0-1,-27-6,42 7,-1 0,1 0,0 0,-1 0,1 0,-1 0,1 0,-1 0,1 0,0 0,-1 0,1-1,-1 1,1 0,0 0,-1-1,1 1,0 0,-1 0,1-1,0 1,-1 0,1-1,0 1,0 0,0-1,-1 1,1-1,0 1,0 0,0-1,0 1,-1-1,1 1,0-1,0 1,0 0,0-1,0 1,0-1,0 1,1-1,-1 1,0 0,0-1,0 1,0-1,0 1,1 0,-1-1,0 1,0-1,1 1,-1 0,0 0,0-1,1 1,-1 0,0-1,1 1,0 0,26-18,7 2,2 2,0 1,69-15,-38 12,70-19,304-94,-372 100,-66 27,0 1,1-1,-1 1,0-1,0 0,-1 0,6-5,-8 7,0 0,0 0,0-1,0 1,0 0,0 0,0 0,0 0,-1-1,1 1,0 0,0 0,0 0,0 0,0-1,0 1,-1 0,1 0,0 0,0 0,0 0,0 0,-1 0,1 0,0-1,0 1,0 0,0 0,-1 0,1 0,0 0,0 0,0 0,-1 0,1 0,0 0,0 0,0 0,0 0,-1 1,1-1,0 0,-1 0,-26 3,-185 42,-63 11,-603 24,-2-75,798-7,68 2,-1 0,31 5,603 98,8-54,41 5,-550-39,-652-18,627 4,281-14,-333 8,-1-1,0-3,0-1,0-2,-1-1,-1-2,39-22,-27 8,79-40,-108 60,-1 0,1 2,1 1,37-6,244-18,-286 30,-13 3,-39 11,-25 3,-110 15,-74-7,209-22,-1153 42,727-37,-1548 5,654-11,947 21,298-9,-178 46,193-35,91-24,-13 5,19-2,14 1,176 28,-112-22,202 27,97 3,91-5,1557 26,-1682-67,-108-7,-200 9,53-10,-89 12,0 1,-1 0,1 0,0 0,0 0,0-1,0 1,0 0,0-1,-1 1,1-1,0 1,0-1,-1 1,1-1,0 0,-1 1,1-1,0-1,-1 1,0 1,-1-1,1 1,0-1,-1 0,1 1,-1-1,1 1,-1-1,0 1,1-1,-1 1,1 0,-1-1,0 1,1 0,-1-1,0 1,0 0,1 0,-1 0,-1-1,-26-5,-58-6,-121-2,-81 2,-85-5,-83-1,-577-29,-4-42,585 30,73 2,86 7,90 9,173 35,-43-15,72 20,0 1,1 0,-1 0,0 0,1-1,-1 1,1 0,-1-1,0 1,1 0,-1-1,1 1,-1-1,1 1,-1-1,1 1,-1-1,1 1,0-1,-1 1,1-1,-1 0,2 0,-1 0,1 1,-1-1,1 1,0-1,-1 1,1-1,0 1,-1-1,1 1,0-1,-1 1,1 0,0-1,0 1,-1 0,1 0,0 0,1 0,28-6,47-2,120-2,81 3,85 2,718-21,633-10,-1597 36,-98 2,-27 0,-206 11,149-11,-1631 7,1113-40,19-51,537 76,-1-1,-36-15,61 21,1 0,0 0,0-1,0 1,0 0,0-1,0 1,0-1,-2-2,3 4,1-1,0 1,0-1,0 1,0 0,-1-1,1 1,0 0,0-1,0 1,0-1,0 1,0 0,0-1,0 1,0-1,0 1,0 0,0-1,0 1,1-1,-1 1,0 0,0-1,0 1,0 0,1-1,-1 1,0 0,0-1,1 1,-1 0,0-1,1 1,-1 0,0 0,1-1,0 1,8-4,2 0,-1 1,0 0,1 0,-1 1,19-1,157-11,82 6,1171 16,-7 42,-1300-44,-108-4,-36-1,-57 1,-111-2,-74 0,-66-1,-71 1,-77-3,-2121-161,2289 126,123 10,139 18,32 7,10 0,17 1,1 2,35 3,175 15,99 9,2238 82,-2498-109,-60 0,-43 0,-1852-5,1199 5,2396 0,-2154 13,44 6,-56 6,-826 47,11 29,1198-95,39-4,1 1,-48 12,80-15,0 0,0 0,0 1,0-1,0 0,0 0,0 0,0 0,0 0,0 0,0 0,0 0,0 0,0 1,0-1,0 0,0 0,0 0,0 0,0 0,0 0,0 0,0 0,0 0,0 1,0-1,0 0,0 0,0 0,-1 0,1 0,0 0,0 0,0 0,0 0,0 0,0 0,0 0,0 0,0 0,0 1,-1-1,1 0,0 0,0 0,0 0,0 0,0 0,0 0,0 0,0 0,0 0,-1 0,1 0,0 0,0 0,0-1,17 4,305 0,-178-5,315-1,834 2,-997 14,-285-12,0 0,0 1,16 5,-27-7,0 0,-1 0,1 0,0 1,0-1,-1 0,1 0,0 0,0 0,-1 1,1-1,0 0,0 0,0 0,-1 1,1-1,0 0,0 0,0 1,0-1,-1 0,1 0,0 1,0-1,0 0,0 1,0-1,0 0,0 0,0 1,0-1,0 0,0 1,0-1,0 0,0 0,0 1,0-1,0 0,1 1,-1-1,0 0,0 0,0 1,0-1,1 0,-1 0,0 1,0-1,0 0,1 0,-1 0,0 0,0 1,1-1,-1 0,0 0,0 0,1 0,-1 0,0 0,1 0,-1 0,0 1,0-1,1 0,-1 0,0 0,1-1,-16 8,-1-1,0-1,0 0,-1-1,-22 2,22-2,-309 33,-10-24,234-11,-98 4,-443 18,637-23,8-1,17 2,49 0,122-1,81-1,-15-1,450 4,-12 26,-541-11,-149-17,0 0,1 0,-1 0,0 0,0 1,0-1,6 5,-10-6,1 0,-1 0,0 0,0 1,1-1,-1 0,0 0,0 1,0-1,1 0,-1 1,0-1,0 0,0 1,0-1,1 0,-1 1,0-1,0 0,0 1,0-1,0 0,0 1,0-1,0 0,0 1,0-1,0 0,0 1,-1-1,1 0,0 1,0-1,0 0,0 1,0-1,-1 0,1 1,0-1,0 0,-1 0,1 1,0-1,0 0,-1 0,1 1,-8 3,0 1,0-2,-1 1,1-1,-15 4,-135 29,-83 0,-609 31,-1-48,633-18,93-3,104-3,21 5,0 0,0 0,0-1,0 1,0 0,0 0,0 0,0-1,0 1,0 0,0 0,0-1,0 1,0 0,0 0,0 0,0-1,0 1,0 0,0 0,0 0,1-1,-1 1,0 0,0 0,0 0,0 0,0 0,1-1,-1 1,0 0,0 0,0 0,1 0,-1 0,0 0,0 0,0 0,1 0,-1-1,0 1,0 0,0 0,1 0,-1 0,0 0,0 0,0 0,1 1,-1-1,21-5,1 0,26-1,140-8,77 1,1631-4,-1827 17,-62 1,-42-1,-117 1,-104-1,-249 1,-805-3,1253 2,-18 0,0-3,-76-13,115 5,36 11,-1 0,1 0,0 0,-1-1,1 1,0 0,-1 0,1 0,0-1,0 1,-1 0,1 0,0-1,0 1,0 0,-1 0,1-1,0 1,0 0,0-1,0 1,0 0,0-1,0 1,0 0,0-1,0 1,0 0,0-1,0 1,0 0,0-1,0 1,0 0,0-1,0 1,0 0,0-1,0 1,1 0,-1-1,0 1,5-4,0 1,0 0,1 0,-1 0,1 1,-1 0,1 0,9-2,76-16,169-15,-240 33,1343-69,-1680 60,14-10,-77-16,-1261-201,1411 193,193 37,-52-18,87 25,1 1,-1-1,0 0,1 0,-1 0,0 0,1 0,-1 0,1 0,0 0,-1 0,0-2,2 2,0 1,0-1,0 1,0-1,0 1,0-1,0 1,0 0,0-1,0 1,0-1,0 1,1-1,-1 1,0 0,0-1,0 1,1-1,-1 1,0 0,1-1,-1 1,0 0,1-1,-1 1,0 0,1 0,-1-1,1 1,-1 0,0 0,1 0,-1 0,1 0,-1-1,1 1,0 0,22-6,0 1,1 1,26-1,182-11,884-12,-389 17,-555 7,-156 3,1 1,31 5,-48-5,0 0,1 0,-1 0,0 0,0 0,1 0,-1 0,0 0,0 0,1 0,-1 0,0 0,0 1,0-1,1 0,-1 0,0 0,0 0,0 0,1 0,-1 1,0-1,0 0,0 0,0 0,1 0,-1 1,0-1,0 0,0 0,0 0,0 1,0-1,0 0,0 0,0 1,1-1,-1 0,0 0,0 0,0 1,0-1,-1 0,-13 9,-32 4,1-1,-91 9,103-17,-1081 73,1006-76,87-4,31-2,49-7,1524-135,-1522 148,-54 1,-8 1,-26 5,-449 62,404-62,207-34,-31 3,1293-154,-1209 167,-169 9,1 1,-1 0,21 5,-40-5,0 0,0-1,0 1,1 0,-1 0,0 0,0 0,0 0,1 0,-1 0,0 0,0 0,0 1,1-1,-1 0,0 0,0 0,0 0,1 0,-1 0,0 0,0 0,0 0,0 1,0-1,1 0,-1 0,0 0,0 0,0 1,0-1,0 0,0 0,0 0,1 0,-1 1,0-1,0 0,0 0,0 0,0 1,0-1,0 0,0 0,0 1,0-1,0 0,0 0,0 0,0 1,0-1,-1 0,1 0,0 0,0 0,0 1,0-1,0 0,0 0,0 0,-1 0,1 1,-27 10,-116 19,-552 40,-10-45,613-22,40 0,-74-6,124 2,8-1,29-1,122-5,97 0,80 1,71 2,1750 1,-2078 4,-35-1,1 2,-1 1,70 14,-97-9,-15-6,0-1,0 1,0-1,-1 1,1-1,0 1,0-1,-1 1,1-1,0 1,-1-1,1 0,-1 1,1-1,-1 0,1 1,0-1,-1 0,1 1,-1-1,1 0,-1 0,1 0,-1 0,0 1,0-1,-32 10,-47 8,-512 74,-14-25,543-61,-212 22,261-25,28-2,51-3,1023-37,-1018 36,1826-55,-1881 58,-32 1,-23 0,-1248 99,1206-86,65-9,17-5,0 1,0-1,0 0,0 0,0 0,0 0,0 0,0 0,0 0,0 0,0 1,0-1,-1 0,1 0,0 0,0 0,0 0,0 0,0 0,0 1,0-1,0 0,0 0,0 0,1 0,-1 0,0 0,0 0,0 1,0-1,0 0,0 0,0 0,0 0,0 0,0 0,0 0,0 0,0 1,1-1,-1 0,0 0,0 0,0 0,0 0,0 0,0 0,0 0,0 0,1 0,-1 0,0 0,0 0,0 0,0 0,0 0,0 0,1 0,-1 0,0 0,0 0,0 0,0 0,0 0,0 0,0 0,1 0,-1 0,0 0,76 5,98-4,95-10,1632-46,-1641 47,-166 2,-65 3,0 1,58 5,-85-2,-6 0,-24 3,-620 42,-7-29,544-15,-1612 9,1657-12,58 1,15 0,100-1,95 0,2034 1,-3289 0,952-2,70-2,30 4,1 0,-1 0,1-1,-1 1,1 0,0 0,-1 0,1 0,-1 0,1-1,0 1,-1 0,1 0,0-1,-1 1,1 0,0 0,-1-1,1 1,0 0,-1-1,1 1,0 0,0-1,0 1,-1-1,1 1,0-1,2-1,0 0,1 0,-1 0,1 0,-1 0,1 0,0 1,0 0,-1-1,1 1,0 0,0 0,0 1,5-2,81-19,153-15,555-20,-135 14,-576 30,-86 12,0 1,0-1,0 0,0 0,1 0,-1 0,0 0,0 0,0 0,0 0,1 0,-1 0,0 0,0 0,0 0,1 0,-1 0,0 0,0 0,0 0,0 0,1 0,-1 0,0 0,0 0,0-1,0 1,0 0,1 0,-1 0,0 0,0 0,0 0,0-1,0 1,0 0,0 0,1 0,-1 0,0 0,0-1,0 1,0 0,0 0,0 0,0 0,0-1,0 1,0 0,0 0,0 0,0 0,0-1,0 1,0 0,0 0,0 0,0 0,0-1,-22-3,-408-18,294 18,-997-14,993 16,92-3,52 4,1-1,-1 1,1 0,-1 0,1 0,-1 1,1-1,5 1,956-92,-910 86,699-61,-627 63,-97 8,-19 3,-12-7,0 1,-1-1,1 1,0-1,0 0,0 1,-1-1,1 1,0-1,0 1,-1-1,1 0,0 1,-1-1,1 0,0 1,-1-1,1 0,-1 0,1 1,0-1,-1 0,1 0,-1 1,-26 9,-56 12,-140 16,93-19,-228 42,248-39,88-13,22-9,0 0,0 0,0 0,0 0,0 0,-1 0,1 0,0 1,0-1,0 0,0 0,0 0,0 0,0 0,0 1,0-1,0 0,0 0,0 0,-1 0,1 1,0-1,0 0,0 0,0 0,0 0,1 0,-1 1,0-1,0 0,0 0,0 0,0 0,0 1,0-1,0 0,0 0,0 0,0 0,0 0,1 0,-1 1,0-1,0 0,0 0,0 0,0 0,0 0,1 0,-1 0,0 0,0 0,0 0,0 0,1 0,-1 0,0 1,0-1,0 0,0 0,0 0,1-1,-1 1,16 4,1-2,32 2,128 0,91-2,1409-8,-1512 7,-152 0,0-1,0 2,24 5,-37-7,0 0,0 0,0 0,0 0,1 0,-1 0,0 0,0 0,0 0,1 0,-1 0,0 0,0 0,0 0,0 0,1 0,-1 0,0 0,0 0,0 1,0-1,1 0,-1 0,0 0,0 0,0 0,0 1,0-1,0 0,0 0,1 0,-1 0,0 1,0-1,0 0,0 0,0 0,0 0,0 1,0-1,0 0,0 0,0 0,0 1,0-1,0 0,0 0,0 0,0 1,0-1,-1 0,1 0,0 0,0 1,-23 8,-119 20,-125 9,-114 2,-99-2,-112 6,-733 59,1300-100,-344 39,335-34,24-2,14-5,0 1,0-1,0 0,0 0,1 0,-1-1,0 0,8 0,314-2,14-29,-126 11,879-45,-746 55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1.531"/>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0 483,'214'2,"228"-5,-417 1,-1-1,1-1,-1-1,32-12,91-42,-9 3,250-39,-344 84,-1-2,59-27,9-3,2 11,34-13,-112 32,1 2,0 2,0 1,1 2,-1 1,40 1,544 6,-515 4,0 5,0 4,110 32,298 109,-401-119,-41-13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2.292"/>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0 1,'355'-1,"520"3,-619 7,0 11,274 58,-452-64,954 157,-1005-167,-64-4,-1304-9,1675 9,-5 0,74 0,3925 0,-3801-10,-13-42,-376 28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2.977"/>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4625 62,'0'0,"0"-1,0 1,0 0,0-1,0 1,0 0,0-1,0 1,-1 0,1-1,0 1,0 0,0-1,0 1,-1 0,1-1,0 1,0 0,-1 0,1-1,0 1,-1 0,1 0,0 0,0-1,-1 1,1 0,-1 0,-18-5,16 5,-79-12,-88 0,160 11,-256-10,-562-1,-1418 161,2064-136,6 0,68 6,1 5,1 4,-149 61,194-64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3.737"/>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92 1,'-2'37,"-2"1,-2-1,-19 64,-4 23,19-66,2 0,3 1,3 81,3-123,0 0,1 0,1 0,1 0,1-1,0 1,1-1,1-1,0 1,1-1,0 0,2-1,0 0,0 0,1-1,17 15,-9-13,0-1,1-1,1-1,0-1,0-1,1 0,1-2,-1-1,1 0,1-2,33 4,-2-4,0-2,-1-3,101-11,-94 2,0-3,-1-2,92-35,-106 31,-2-2,0-3,-1-1,78-58,-105 68,-1 0,15-17,11-23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4:03.364"/>
    </inkml:context>
    <inkml:brush xml:id="br0">
      <inkml:brushProperty name="width" value="0.05" units="cm"/>
      <inkml:brushProperty name="height" value="0.05" units="cm"/>
      <inkml:brushProperty name="color" value="#E71224"/>
    </inkml:brush>
  </inkml:definitions>
  <inkml:trace contextRef="#ctx0" brushRef="#br0">2418 360 24575,'23'-10'0,"0"0"0,42-9 0,-5 1 0,161-67 0,-126 45 0,2 4 0,129-29 0,-189 59 0,1 3 0,56 0 0,-52 3 0,67-8 0,-17-8 0,-15 1 0,145-7 0,-136 21 0,23-2 0,130 15 0,-39 22 0,4 1 0,-170-31 0,475 56 0,14-37 0,106-24 0,-422 17 0,-36-1 0,-125-13 0,1 2 0,-1 2 0,0 2 0,56 17 0,22 17 0,85 24 0,179 15 0,-278-60 0,-75-12 0,-1 2 0,0 1 0,-1 2 0,56 31 0,47 20 0,116 26 0,222 98 0,-407-157 0,-17-9 0,-1 2 0,81 56 0,-117-72 0,-1 0 0,-1 1 0,0 1 0,0 0 0,-1 0 0,-1 1 0,0 0 0,0 1 0,-1 0 0,-1 0 0,0 1 0,-1 0 0,0 0 0,6 29 0,-1-3 0,4 24 0,-14-59 0,-1 0 0,1 1 0,-1 0 0,0-1 0,0 1 0,0-1 0,-1 1 0,-2 7 0,2-9 0,0-1 0,-1 0 0,0 0 0,1 0 0,-1 0 0,0 0 0,-1 0 0,1 0 0,0-1 0,-1 1 0,1-1 0,-1 0 0,-4 3 0,-45 21 0,14-8 0,-17 11 0,-62 23 0,-19 10 0,51-20 0,-129 44 0,147-60 0,-79 44 0,21-9 0,98-50 0,0-2 0,-1 0 0,-54 8 0,-88 2 0,89-13 0,-543 21 0,595-26 0,-1 1 0,-43 10 0,37-5 0,-49 2 0,-574-5 0,331-7 0,236 2 0,-138 4 0,182 1 0,0 1 0,-84 22 0,67-9 0,0 3 0,2 2 0,-69 37 0,102-45 0,0-2 0,-1-1 0,-65 16 0,-96 5 0,143-26 0,-211 24 0,151-19 0,-58-1 0,-169-10 0,144-3 0,-1858 2 0,1746-17 0,13 0 0,235 14 0,1-3 0,-74-17 0,-2 0 0,65 14 0,5 2 0,-112-29 0,159 30 0,0-1 0,1 0 0,0 0 0,0-1 0,0-1 0,1-1 0,1 1 0,-19-21 0,-8-5 0,-34-36 0,29 26 0,10 13 0,3-2 0,1 0 0,1-2 0,-24-42 0,47 68 0,1 1 0,0-1 0,1 0 0,0 0 0,0 0 0,1 0 0,0 0 0,0-13 0,3-87 0,1 66 0,-1 2 0,-1 6 0,6-41 0,-5 65 0,2 0 0,0 0 0,0 0 0,1 0 0,0 1 0,1 0 0,8-13 0,-4 8 0,0 1 0,2 0 0,0 1 0,0 0 0,1 1 0,1 0 0,0 1 0,1 1 0,1 0 0,27-17 0,101-58 0,-60 27 0,-9 5 0,11 5 0,175-73 0,-167 81 0,-10 5 0,120-34 0,-159 58 0,0 2 0,1 3 0,0 1 0,80 0 0,-51 5 0,0-2 0,89-17 0,146-44 0,-229 49 0,0 3 0,0 4 0,103 3 0,-168 5-170,0-1-1,0 0 0,0-1 1,0-1-1,-1 0 0,1-1 1,25-10-1,-18 3-6655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7.078"/>
    </inkml:context>
    <inkml:brush xml:id="br0">
      <inkml:brushProperty name="width" value="0.05" units="cm"/>
      <inkml:brushProperty name="height" value="0.05" units="cm"/>
      <inkml:brushProperty name="color" value="#E71224"/>
    </inkml:brush>
  </inkml:definitions>
  <inkml:trace contextRef="#ctx0" brushRef="#br0">0 1 24575,'6'1'0,"0"0"0,-1 1 0,1 0 0,0 0 0,-1 0 0,1 1 0,-1 0 0,0 0 0,0 0 0,0 0 0,0 1 0,-1 0 0,5 5 0,19 12 0,287 227 0,-85-62 0,287 235 0,-376-291 0,185 219 0,-54 38 0,-123-161 0,175 216 0,-230-328 0,184 175 0,392 250-1365,-622-505-5461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7.805"/>
    </inkml:context>
    <inkml:brush xml:id="br0">
      <inkml:brushProperty name="width" value="0.05" units="cm"/>
      <inkml:brushProperty name="height" value="0.05" units="cm"/>
      <inkml:brushProperty name="color" value="#E71224"/>
    </inkml:brush>
  </inkml:definitions>
  <inkml:trace contextRef="#ctx0" brushRef="#br0">2192 0 24575,'-3'1'0,"0"-1"0,0 0 0,1 1 0,-1 0 0,0 0 0,1 0 0,-1 0 0,1 0 0,-1 1 0,1-1 0,-1 1 0,1-1 0,0 1 0,-3 3 0,-32 36 0,15-15 0,-696 796 0,376-432 0,-34 43 0,315-351 0,3 3 0,4 2 0,-67 145 0,60-114 0,-101 144 0,131-215 0,-45 81-1365,45-71-5461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8B1562-0651-4676-B15B-D2DD06CB8BF8}" type="datetimeFigureOut">
              <a:rPr lang="en-GB" smtClean="0"/>
              <a:t>01/12/2024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E1AF1E-D24C-4BA5-8E41-991FB2B95C45}" type="slidenum">
              <a:rPr lang="en-GB" smtClean="0"/>
              <a:t>‹#›</a:t>
            </a:fld>
            <a:endParaRPr lang="en-GB"/>
          </a:p>
        </p:txBody>
      </p:sp>
    </p:spTree>
    <p:extLst>
      <p:ext uri="{BB962C8B-B14F-4D97-AF65-F5344CB8AC3E}">
        <p14:creationId xmlns:p14="http://schemas.microsoft.com/office/powerpoint/2010/main" val="1897807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this does is assigns an event listener to react to a socket connecting to the server.</a:t>
            </a:r>
          </a:p>
          <a:p>
            <a:endParaRPr lang="en-GB" dirty="0"/>
          </a:p>
          <a:p>
            <a:r>
              <a:rPr lang="en-GB" dirty="0"/>
              <a:t>This callback will be ran for each socket when they connect to the server. Each socket represents a two way communication between server </a:t>
            </a:r>
            <a:r>
              <a:rPr lang="en-GB"/>
              <a:t>and client</a:t>
            </a:r>
          </a:p>
        </p:txBody>
      </p:sp>
      <p:sp>
        <p:nvSpPr>
          <p:cNvPr id="4" name="Slide Number Placeholder 3"/>
          <p:cNvSpPr>
            <a:spLocks noGrp="1"/>
          </p:cNvSpPr>
          <p:nvPr>
            <p:ph type="sldNum" sz="quarter" idx="5"/>
          </p:nvPr>
        </p:nvSpPr>
        <p:spPr/>
        <p:txBody>
          <a:bodyPr/>
          <a:lstStyle/>
          <a:p>
            <a:fld id="{50E1AF1E-D24C-4BA5-8E41-991FB2B95C45}" type="slidenum">
              <a:rPr lang="en-GB" smtClean="0"/>
              <a:t>11</a:t>
            </a:fld>
            <a:endParaRPr lang="en-GB"/>
          </a:p>
        </p:txBody>
      </p:sp>
    </p:spTree>
    <p:extLst>
      <p:ext uri="{BB962C8B-B14F-4D97-AF65-F5344CB8AC3E}">
        <p14:creationId xmlns:p14="http://schemas.microsoft.com/office/powerpoint/2010/main" val="2775269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E1AF1E-D24C-4BA5-8E41-991FB2B95C45}" type="slidenum">
              <a:rPr lang="en-GB" smtClean="0"/>
              <a:t>23</a:t>
            </a:fld>
            <a:endParaRPr lang="en-GB"/>
          </a:p>
        </p:txBody>
      </p:sp>
    </p:spTree>
    <p:extLst>
      <p:ext uri="{BB962C8B-B14F-4D97-AF65-F5344CB8AC3E}">
        <p14:creationId xmlns:p14="http://schemas.microsoft.com/office/powerpoint/2010/main" val="3750185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3AA68-68B4-9D2D-11E9-996476C57E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84F4967-5A23-7B1D-6D16-83BEB4C465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DB71183-CD23-0E0C-B094-BC60F3C450CC}"/>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1030D148-218F-AC18-68C1-ED85AFB924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33683E-EF01-0443-C6CF-819B4718503A}"/>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60566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D4EC5-8603-23F6-FDA0-9570808E445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42A897E-B915-00B7-56D7-DE9074846B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0DFB45-5975-0170-614E-6A793E857BF9}"/>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1B2E55CF-1A6B-88EF-E0A5-F8EF09B57D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EDF8FC-BF59-895E-0501-642EB59B1F88}"/>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996529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E272F5-70E8-8E96-FB28-4AECC83AE2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6D01C5-6FD0-DB6F-11C3-B1A40A97F5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A91CF5-94D8-D3CD-8FCE-1A05D4BDC68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59086632-FF42-6288-C468-5D59032C9B7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CBA747-66A5-FF42-D9C6-F33F2A2874E3}"/>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2940458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A5017-B63D-E55B-397C-3D78F0D3F34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7A12FEE-3E0E-186E-827B-2987AF2925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28C88C-34FB-8205-FE77-3DA8CCDB9C77}"/>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9E99724F-798E-FB71-55C3-2259844EBB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5BE331-90F7-9771-12D3-4F52C23BD1BD}"/>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5494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17EA-6487-2178-EE3D-8B03C69759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C9582B4-11C3-CC6B-299F-68F15C329E7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059167-C0C8-2D52-A82E-72D7C22FE483}"/>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5D7EEF12-DFA0-92E1-6419-FE96628FA2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4CA-B08A-B6EC-74EA-44DDDAAFB327}"/>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252925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0D00-FC45-5035-D738-C7AB6A2648B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BA2323-1348-49FE-5311-6A9908740E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0EEAC30-E067-3E30-E890-78FB9264AF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449D564-47FA-9655-FB1E-CED0E20A0F2F}"/>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8C7AD05A-B863-2A18-396A-F2D10221A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34D8E1E-8D26-451A-99A6-2AB3D0BE4080}"/>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075098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B35F2-B564-A4A7-D073-50EB8B83D4F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8CDBF32-6AEA-2EBD-8740-43C68C455D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07736D-271B-597C-41AF-1712E964B4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3275850-FB8F-7669-1A88-FA626E342E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D4AB75-F966-BE76-207A-D851F4ED5B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E7ABA23-D72B-DA61-48F8-3A78560A50D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8" name="Footer Placeholder 7">
            <a:extLst>
              <a:ext uri="{FF2B5EF4-FFF2-40B4-BE49-F238E27FC236}">
                <a16:creationId xmlns:a16="http://schemas.microsoft.com/office/drawing/2014/main" id="{3F6EC06C-A8FF-2D07-AC3C-A4F5C48BFA5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A7EE9E1-0D4A-A4D1-8864-B89F4C4943F2}"/>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3158356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8EDEB-69E5-F72F-F534-A8E87B85857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D862AB1-0E83-BCBF-ABE4-3E1C56F74C7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4" name="Footer Placeholder 3">
            <a:extLst>
              <a:ext uri="{FF2B5EF4-FFF2-40B4-BE49-F238E27FC236}">
                <a16:creationId xmlns:a16="http://schemas.microsoft.com/office/drawing/2014/main" id="{D3E30E25-2679-DF63-6ABC-C8DB1BC112B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432A5E1-4AD3-F696-C95D-8A278CCFF1F0}"/>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850080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75E214-7B53-0A09-90BB-0AD151D03496}"/>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3" name="Footer Placeholder 2">
            <a:extLst>
              <a:ext uri="{FF2B5EF4-FFF2-40B4-BE49-F238E27FC236}">
                <a16:creationId xmlns:a16="http://schemas.microsoft.com/office/drawing/2014/main" id="{D2AE1384-96C3-549B-B20D-15337012FF5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DFB94CB-9985-686E-AA9F-F42EB718BB12}"/>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9382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53DB-85BE-9A80-0488-3C2C32ADBB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00D429D-2CF8-B264-6DA7-E5B7F808D8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72EEA58-5164-C6C4-4F8F-6E81F17A50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06EFC9-4BAB-D6AA-768D-D87ABAD937BE}"/>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6B952188-856B-1E7D-B00D-BE522225B57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DEC71E8-325A-B07E-0175-45F9BA3104DF}"/>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573080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B6318-F0A1-C962-E4B7-67789A992D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1ED3EAF-19BA-42A8-4884-0D4E5BF531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50A9D24-078F-8871-7565-298C0CC6B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439D34-B594-27FF-D97E-4ACDD0733533}"/>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840FD73B-70F2-719D-3349-9728FE14150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948F41-8FC9-791F-1988-9B5BAA56EA51}"/>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392627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3E3CD9-05E9-D1AF-BA4B-E7B9DA8393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3554F0E-0096-36EC-FED9-82ED0CE97D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B83984-F0D1-9559-C504-A624E5B309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D7560630-C391-3B45-F45C-FCA301A2D1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24EF94A9-6E0D-0D97-D6B0-E39B06AF90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C5DC65-D828-42B1-8F56-0D8594B6E222}" type="slidenum">
              <a:rPr lang="en-GB" smtClean="0"/>
              <a:t>‹#›</a:t>
            </a:fld>
            <a:endParaRPr lang="en-GB"/>
          </a:p>
        </p:txBody>
      </p:sp>
    </p:spTree>
    <p:extLst>
      <p:ext uri="{BB962C8B-B14F-4D97-AF65-F5344CB8AC3E}">
        <p14:creationId xmlns:p14="http://schemas.microsoft.com/office/powerpoint/2010/main" val="2691783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customXml" Target="../ink/ink1.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6.png"/><Relationship Id="rId12" Type="http://schemas.openxmlformats.org/officeDocument/2006/relationships/customXml" Target="../ink/ink6.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28.png"/><Relationship Id="rId5" Type="http://schemas.openxmlformats.org/officeDocument/2006/relationships/image" Target="../media/image25.png"/><Relationship Id="rId15" Type="http://schemas.openxmlformats.org/officeDocument/2006/relationships/image" Target="../media/image30.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27.png"/><Relationship Id="rId14" Type="http://schemas.openxmlformats.org/officeDocument/2006/relationships/customXml" Target="../ink/ink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33.png"/><Relationship Id="rId4" Type="http://schemas.openxmlformats.org/officeDocument/2006/relationships/customXml" Target="../ink/ink8.xml"/><Relationship Id="rId9"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3F26-8DEA-AD50-9DB5-40E67C67BFB3}"/>
              </a:ext>
            </a:extLst>
          </p:cNvPr>
          <p:cNvSpPr>
            <a:spLocks noGrp="1"/>
          </p:cNvSpPr>
          <p:nvPr>
            <p:ph type="ctrTitle"/>
          </p:nvPr>
        </p:nvSpPr>
        <p:spPr/>
        <p:txBody>
          <a:bodyPr/>
          <a:lstStyle/>
          <a:p>
            <a:r>
              <a:rPr lang="en-GB" dirty="0"/>
              <a:t>Multiplayer web games</a:t>
            </a:r>
          </a:p>
        </p:txBody>
      </p:sp>
      <p:sp>
        <p:nvSpPr>
          <p:cNvPr id="3" name="Subtitle 2">
            <a:extLst>
              <a:ext uri="{FF2B5EF4-FFF2-40B4-BE49-F238E27FC236}">
                <a16:creationId xmlns:a16="http://schemas.microsoft.com/office/drawing/2014/main" id="{8746CD6E-3CFA-E577-07A9-FCB01C9546F5}"/>
              </a:ext>
            </a:extLst>
          </p:cNvPr>
          <p:cNvSpPr>
            <a:spLocks noGrp="1"/>
          </p:cNvSpPr>
          <p:nvPr>
            <p:ph type="subTitle" idx="1"/>
          </p:nvPr>
        </p:nvSpPr>
        <p:spPr/>
        <p:txBody>
          <a:bodyPr/>
          <a:lstStyle/>
          <a:p>
            <a:r>
              <a:rPr lang="en-GB" dirty="0"/>
              <a:t>A Guide on how to use socket io in conjunction with three </a:t>
            </a:r>
            <a:r>
              <a:rPr lang="en-GB" dirty="0" err="1"/>
              <a:t>js</a:t>
            </a:r>
            <a:r>
              <a:rPr lang="en-GB" dirty="0"/>
              <a:t> to create a multiplayer game. </a:t>
            </a:r>
          </a:p>
        </p:txBody>
      </p:sp>
    </p:spTree>
    <p:extLst>
      <p:ext uri="{BB962C8B-B14F-4D97-AF65-F5344CB8AC3E}">
        <p14:creationId xmlns:p14="http://schemas.microsoft.com/office/powerpoint/2010/main" val="2162119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0BE92-F0B9-6C3E-6D57-E4BA1AFE31C7}"/>
              </a:ext>
            </a:extLst>
          </p:cNvPr>
          <p:cNvSpPr>
            <a:spLocks noGrp="1"/>
          </p:cNvSpPr>
          <p:nvPr>
            <p:ph type="title"/>
          </p:nvPr>
        </p:nvSpPr>
        <p:spPr/>
        <p:txBody>
          <a:bodyPr/>
          <a:lstStyle/>
          <a:p>
            <a:r>
              <a:rPr lang="en-GB" dirty="0"/>
              <a:t>Server Side Functions</a:t>
            </a:r>
          </a:p>
        </p:txBody>
      </p:sp>
      <p:sp>
        <p:nvSpPr>
          <p:cNvPr id="3" name="Content Placeholder 2">
            <a:extLst>
              <a:ext uri="{FF2B5EF4-FFF2-40B4-BE49-F238E27FC236}">
                <a16:creationId xmlns:a16="http://schemas.microsoft.com/office/drawing/2014/main" id="{32E5A470-FAE8-6757-EE71-FF216C0C33E1}"/>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4072906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0FA1-CF08-585F-FF47-AFD7C163B7D2}"/>
              </a:ext>
            </a:extLst>
          </p:cNvPr>
          <p:cNvSpPr>
            <a:spLocks noGrp="1"/>
          </p:cNvSpPr>
          <p:nvPr>
            <p:ph type="title"/>
          </p:nvPr>
        </p:nvSpPr>
        <p:spPr/>
        <p:txBody>
          <a:bodyPr/>
          <a:lstStyle/>
          <a:p>
            <a:endParaRPr lang="en-GB" dirty="0"/>
          </a:p>
        </p:txBody>
      </p:sp>
      <p:pic>
        <p:nvPicPr>
          <p:cNvPr id="5" name="Content Placeholder 4" descr="A screen shot of a computer&#10;&#10;Description automatically generated">
            <a:extLst>
              <a:ext uri="{FF2B5EF4-FFF2-40B4-BE49-F238E27FC236}">
                <a16:creationId xmlns:a16="http://schemas.microsoft.com/office/drawing/2014/main" id="{AA41B947-8996-21C4-DA25-2D7B6BBB45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1999" y="1825625"/>
            <a:ext cx="8968001" cy="4351338"/>
          </a:xfrm>
        </p:spPr>
      </p:pic>
      <p:sp>
        <p:nvSpPr>
          <p:cNvPr id="6" name="TextBox 5">
            <a:extLst>
              <a:ext uri="{FF2B5EF4-FFF2-40B4-BE49-F238E27FC236}">
                <a16:creationId xmlns:a16="http://schemas.microsoft.com/office/drawing/2014/main" id="{0DCEC26F-0A62-619C-A65E-A24AA9F09E2F}"/>
              </a:ext>
            </a:extLst>
          </p:cNvPr>
          <p:cNvSpPr txBox="1"/>
          <p:nvPr/>
        </p:nvSpPr>
        <p:spPr>
          <a:xfrm>
            <a:off x="176980" y="1825625"/>
            <a:ext cx="5466735" cy="646331"/>
          </a:xfrm>
          <a:prstGeom prst="rect">
            <a:avLst/>
          </a:prstGeom>
          <a:noFill/>
        </p:spPr>
        <p:txBody>
          <a:bodyPr wrap="square" rtlCol="0">
            <a:spAutoFit/>
          </a:bodyPr>
          <a:lstStyle/>
          <a:p>
            <a:r>
              <a:rPr lang="en-GB" dirty="0"/>
              <a:t>Assume io here is an object accessible from this scope</a:t>
            </a:r>
          </a:p>
        </p:txBody>
      </p:sp>
    </p:spTree>
    <p:extLst>
      <p:ext uri="{BB962C8B-B14F-4D97-AF65-F5344CB8AC3E}">
        <p14:creationId xmlns:p14="http://schemas.microsoft.com/office/powerpoint/2010/main" val="2207662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0988F-9C97-4A28-2543-B68C057C1224}"/>
              </a:ext>
            </a:extLst>
          </p:cNvPr>
          <p:cNvSpPr>
            <a:spLocks noGrp="1"/>
          </p:cNvSpPr>
          <p:nvPr>
            <p:ph type="title"/>
          </p:nvPr>
        </p:nvSpPr>
        <p:spPr/>
        <p:txBody>
          <a:bodyPr/>
          <a:lstStyle/>
          <a:p>
            <a:endParaRPr lang="en-GB" dirty="0"/>
          </a:p>
        </p:txBody>
      </p:sp>
      <p:pic>
        <p:nvPicPr>
          <p:cNvPr id="5" name="Content Placeholder 4" descr="A screen shot of a computer program&#10;&#10;Description automatically generated">
            <a:extLst>
              <a:ext uri="{FF2B5EF4-FFF2-40B4-BE49-F238E27FC236}">
                <a16:creationId xmlns:a16="http://schemas.microsoft.com/office/drawing/2014/main" id="{10C2B391-E1B7-0764-4D19-80A09C70D9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3494" y="1825625"/>
            <a:ext cx="8325012" cy="4351338"/>
          </a:xfrm>
        </p:spPr>
      </p:pic>
      <p:sp>
        <p:nvSpPr>
          <p:cNvPr id="6" name="TextBox 5">
            <a:extLst>
              <a:ext uri="{FF2B5EF4-FFF2-40B4-BE49-F238E27FC236}">
                <a16:creationId xmlns:a16="http://schemas.microsoft.com/office/drawing/2014/main" id="{70C7F3A9-EB4F-9747-8385-16995CE21352}"/>
              </a:ext>
            </a:extLst>
          </p:cNvPr>
          <p:cNvSpPr txBox="1"/>
          <p:nvPr/>
        </p:nvSpPr>
        <p:spPr>
          <a:xfrm>
            <a:off x="176980" y="1825625"/>
            <a:ext cx="5466735" cy="646331"/>
          </a:xfrm>
          <a:prstGeom prst="rect">
            <a:avLst/>
          </a:prstGeom>
          <a:noFill/>
        </p:spPr>
        <p:txBody>
          <a:bodyPr wrap="square" rtlCol="0">
            <a:spAutoFit/>
          </a:bodyPr>
          <a:lstStyle/>
          <a:p>
            <a:r>
              <a:rPr lang="en-GB" dirty="0"/>
              <a:t>Assume socket here is an object accessible from this scope</a:t>
            </a:r>
          </a:p>
        </p:txBody>
      </p:sp>
    </p:spTree>
    <p:extLst>
      <p:ext uri="{BB962C8B-B14F-4D97-AF65-F5344CB8AC3E}">
        <p14:creationId xmlns:p14="http://schemas.microsoft.com/office/powerpoint/2010/main" val="269911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80EC7-1FAD-8E2C-25D2-9551601EF96B}"/>
              </a:ext>
            </a:extLst>
          </p:cNvPr>
          <p:cNvSpPr>
            <a:spLocks noGrp="1"/>
          </p:cNvSpPr>
          <p:nvPr>
            <p:ph type="title"/>
          </p:nvPr>
        </p:nvSpPr>
        <p:spPr/>
        <p:txBody>
          <a:bodyPr/>
          <a:lstStyle/>
          <a:p>
            <a:endParaRPr lang="en-GB"/>
          </a:p>
        </p:txBody>
      </p:sp>
      <p:pic>
        <p:nvPicPr>
          <p:cNvPr id="5" name="Content Placeholder 4" descr="A screen shot of a computer program&#10;&#10;Description automatically generated">
            <a:extLst>
              <a:ext uri="{FF2B5EF4-FFF2-40B4-BE49-F238E27FC236}">
                <a16:creationId xmlns:a16="http://schemas.microsoft.com/office/drawing/2014/main" id="{5DD67B21-641E-8B4C-1A9C-651760FFFB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671" y="1825625"/>
            <a:ext cx="9014658" cy="4351338"/>
          </a:xfrm>
        </p:spPr>
      </p:pic>
      <p:sp>
        <p:nvSpPr>
          <p:cNvPr id="6" name="TextBox 5">
            <a:extLst>
              <a:ext uri="{FF2B5EF4-FFF2-40B4-BE49-F238E27FC236}">
                <a16:creationId xmlns:a16="http://schemas.microsoft.com/office/drawing/2014/main" id="{F95A93AD-E37C-CA42-66BF-3D9FCFEFD39C}"/>
              </a:ext>
            </a:extLst>
          </p:cNvPr>
          <p:cNvSpPr txBox="1"/>
          <p:nvPr/>
        </p:nvSpPr>
        <p:spPr>
          <a:xfrm>
            <a:off x="176980" y="1825625"/>
            <a:ext cx="5466735" cy="646331"/>
          </a:xfrm>
          <a:prstGeom prst="rect">
            <a:avLst/>
          </a:prstGeom>
          <a:noFill/>
        </p:spPr>
        <p:txBody>
          <a:bodyPr wrap="square" rtlCol="0">
            <a:spAutoFit/>
          </a:bodyPr>
          <a:lstStyle/>
          <a:p>
            <a:r>
              <a:rPr lang="en-GB" dirty="0"/>
              <a:t>Assume socket here is an object accessible from this scope</a:t>
            </a:r>
          </a:p>
        </p:txBody>
      </p:sp>
    </p:spTree>
    <p:extLst>
      <p:ext uri="{BB962C8B-B14F-4D97-AF65-F5344CB8AC3E}">
        <p14:creationId xmlns:p14="http://schemas.microsoft.com/office/powerpoint/2010/main" val="3717868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88490-D0AF-03A7-0860-634403F8E377}"/>
              </a:ext>
            </a:extLst>
          </p:cNvPr>
          <p:cNvSpPr>
            <a:spLocks noGrp="1"/>
          </p:cNvSpPr>
          <p:nvPr>
            <p:ph type="title"/>
          </p:nvPr>
        </p:nvSpPr>
        <p:spPr/>
        <p:txBody>
          <a:bodyPr/>
          <a:lstStyle/>
          <a:p>
            <a:endParaRPr lang="en-GB"/>
          </a:p>
        </p:txBody>
      </p:sp>
      <p:pic>
        <p:nvPicPr>
          <p:cNvPr id="5" name="Content Placeholder 4" descr="A screen shot of a computer&#10;&#10;Description automatically generated">
            <a:extLst>
              <a:ext uri="{FF2B5EF4-FFF2-40B4-BE49-F238E27FC236}">
                <a16:creationId xmlns:a16="http://schemas.microsoft.com/office/drawing/2014/main" id="{878815D2-50F8-CC08-0C56-C9870C2B08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3486" y="1825625"/>
            <a:ext cx="6885028" cy="4351338"/>
          </a:xfrm>
        </p:spPr>
      </p:pic>
      <p:sp>
        <p:nvSpPr>
          <p:cNvPr id="6" name="TextBox 5">
            <a:extLst>
              <a:ext uri="{FF2B5EF4-FFF2-40B4-BE49-F238E27FC236}">
                <a16:creationId xmlns:a16="http://schemas.microsoft.com/office/drawing/2014/main" id="{555403C6-3D75-191C-3F29-97885911C9F5}"/>
              </a:ext>
            </a:extLst>
          </p:cNvPr>
          <p:cNvSpPr txBox="1"/>
          <p:nvPr/>
        </p:nvSpPr>
        <p:spPr>
          <a:xfrm>
            <a:off x="176980" y="1825625"/>
            <a:ext cx="5466735" cy="646331"/>
          </a:xfrm>
          <a:prstGeom prst="rect">
            <a:avLst/>
          </a:prstGeom>
          <a:noFill/>
        </p:spPr>
        <p:txBody>
          <a:bodyPr wrap="square" rtlCol="0">
            <a:spAutoFit/>
          </a:bodyPr>
          <a:lstStyle/>
          <a:p>
            <a:r>
              <a:rPr lang="en-GB" dirty="0"/>
              <a:t>Assume socket here is an object accessible from this scope</a:t>
            </a:r>
          </a:p>
        </p:txBody>
      </p:sp>
    </p:spTree>
    <p:extLst>
      <p:ext uri="{BB962C8B-B14F-4D97-AF65-F5344CB8AC3E}">
        <p14:creationId xmlns:p14="http://schemas.microsoft.com/office/powerpoint/2010/main" val="3569354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229D8-919A-09EE-7DDD-19DADA3C77BE}"/>
              </a:ext>
            </a:extLst>
          </p:cNvPr>
          <p:cNvSpPr>
            <a:spLocks noGrp="1"/>
          </p:cNvSpPr>
          <p:nvPr>
            <p:ph type="title"/>
          </p:nvPr>
        </p:nvSpPr>
        <p:spPr/>
        <p:txBody>
          <a:bodyPr/>
          <a:lstStyle/>
          <a:p>
            <a:r>
              <a:rPr lang="en-GB" dirty="0"/>
              <a:t>All Together</a:t>
            </a:r>
          </a:p>
        </p:txBody>
      </p:sp>
      <p:pic>
        <p:nvPicPr>
          <p:cNvPr id="5" name="Content Placeholder 4" descr="A screenshot of a computer program&#10;&#10;Description automatically generated">
            <a:extLst>
              <a:ext uri="{FF2B5EF4-FFF2-40B4-BE49-F238E27FC236}">
                <a16:creationId xmlns:a16="http://schemas.microsoft.com/office/drawing/2014/main" id="{A3D18305-61C7-2CD2-A3E0-116BE3C2FC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0282" y="1825625"/>
            <a:ext cx="6611435" cy="4351338"/>
          </a:xfrm>
        </p:spPr>
      </p:pic>
    </p:spTree>
    <p:extLst>
      <p:ext uri="{BB962C8B-B14F-4D97-AF65-F5344CB8AC3E}">
        <p14:creationId xmlns:p14="http://schemas.microsoft.com/office/powerpoint/2010/main" val="1923285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637CB-1BB5-1BF3-BB54-D48CCCE2689B}"/>
              </a:ext>
            </a:extLst>
          </p:cNvPr>
          <p:cNvSpPr>
            <a:spLocks noGrp="1"/>
          </p:cNvSpPr>
          <p:nvPr>
            <p:ph type="title"/>
          </p:nvPr>
        </p:nvSpPr>
        <p:spPr/>
        <p:txBody>
          <a:bodyPr/>
          <a:lstStyle/>
          <a:p>
            <a:r>
              <a:rPr lang="en-GB" dirty="0"/>
              <a:t>Quick recommendation before we start</a:t>
            </a:r>
          </a:p>
        </p:txBody>
      </p:sp>
      <p:sp>
        <p:nvSpPr>
          <p:cNvPr id="3" name="Content Placeholder 2">
            <a:extLst>
              <a:ext uri="{FF2B5EF4-FFF2-40B4-BE49-F238E27FC236}">
                <a16:creationId xmlns:a16="http://schemas.microsoft.com/office/drawing/2014/main" id="{6E2EE692-E268-A401-D457-C59824E93CFB}"/>
              </a:ext>
            </a:extLst>
          </p:cNvPr>
          <p:cNvSpPr>
            <a:spLocks noGrp="1"/>
          </p:cNvSpPr>
          <p:nvPr>
            <p:ph idx="1"/>
          </p:nvPr>
        </p:nvSpPr>
        <p:spPr/>
        <p:txBody>
          <a:bodyPr>
            <a:normAutofit fontScale="92500" lnSpcReduction="20000"/>
          </a:bodyPr>
          <a:lstStyle/>
          <a:p>
            <a:r>
              <a:rPr lang="en-GB" dirty="0"/>
              <a:t>I used </a:t>
            </a:r>
            <a:r>
              <a:rPr lang="en-GB" dirty="0" err="1"/>
              <a:t>Jetbrains</a:t>
            </a:r>
            <a:r>
              <a:rPr lang="en-GB" dirty="0"/>
              <a:t> Rider as my ide for this </a:t>
            </a:r>
          </a:p>
          <a:p>
            <a:endParaRPr lang="en-GB" dirty="0"/>
          </a:p>
          <a:p>
            <a:r>
              <a:rPr lang="en-GB" dirty="0"/>
              <a:t>And it was leagues above any other ide’s that </a:t>
            </a:r>
            <a:r>
              <a:rPr lang="en-GB" dirty="0" err="1"/>
              <a:t>ive</a:t>
            </a:r>
            <a:r>
              <a:rPr lang="en-GB" dirty="0"/>
              <a:t> used so far.</a:t>
            </a:r>
          </a:p>
          <a:p>
            <a:endParaRPr lang="en-GB" dirty="0"/>
          </a:p>
          <a:p>
            <a:r>
              <a:rPr lang="en-GB" dirty="0"/>
              <a:t>It actually has IntelliSense you can be confident in and also has IntelliSense for all the THREEjs symbols which was very useful.</a:t>
            </a:r>
          </a:p>
          <a:p>
            <a:endParaRPr lang="en-GB" dirty="0"/>
          </a:p>
          <a:p>
            <a:r>
              <a:rPr lang="en-GB" dirty="0"/>
              <a:t>Its recently became free via a community licence but is also available to students </a:t>
            </a:r>
          </a:p>
          <a:p>
            <a:endParaRPr lang="en-GB" dirty="0"/>
          </a:p>
          <a:p>
            <a:r>
              <a:rPr lang="en-GB" dirty="0"/>
              <a:t>So yeah… get rider its great!</a:t>
            </a:r>
          </a:p>
        </p:txBody>
      </p:sp>
    </p:spTree>
    <p:extLst>
      <p:ext uri="{BB962C8B-B14F-4D97-AF65-F5344CB8AC3E}">
        <p14:creationId xmlns:p14="http://schemas.microsoft.com/office/powerpoint/2010/main" val="2079870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13F06-589E-58CB-DA4E-FEFD46FAB364}"/>
              </a:ext>
            </a:extLst>
          </p:cNvPr>
          <p:cNvSpPr>
            <a:spLocks noGrp="1"/>
          </p:cNvSpPr>
          <p:nvPr>
            <p:ph type="title"/>
          </p:nvPr>
        </p:nvSpPr>
        <p:spPr/>
        <p:txBody>
          <a:bodyPr/>
          <a:lstStyle/>
          <a:p>
            <a:r>
              <a:rPr lang="en-GB" dirty="0"/>
              <a:t>Demo Scene</a:t>
            </a:r>
          </a:p>
        </p:txBody>
      </p:sp>
      <p:sp>
        <p:nvSpPr>
          <p:cNvPr id="3" name="Content Placeholder 2">
            <a:extLst>
              <a:ext uri="{FF2B5EF4-FFF2-40B4-BE49-F238E27FC236}">
                <a16:creationId xmlns:a16="http://schemas.microsoft.com/office/drawing/2014/main" id="{485D3602-AA5B-65AF-3266-AD3C43373C11}"/>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888701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A13332-7F4B-48A4-3AF4-4DC747EBAE06}"/>
              </a:ext>
            </a:extLst>
          </p:cNvPr>
          <p:cNvSpPr>
            <a:spLocks noGrp="1"/>
          </p:cNvSpPr>
          <p:nvPr>
            <p:ph type="title"/>
          </p:nvPr>
        </p:nvSpPr>
        <p:spPr>
          <a:xfrm>
            <a:off x="1137034" y="609597"/>
            <a:ext cx="9392421" cy="1330841"/>
          </a:xfrm>
        </p:spPr>
        <p:txBody>
          <a:bodyPr>
            <a:normAutofit/>
          </a:bodyPr>
          <a:lstStyle/>
          <a:p>
            <a:r>
              <a:rPr lang="en-GB" dirty="0"/>
              <a:t>How it's made part 1 setting up the scene</a:t>
            </a:r>
          </a:p>
        </p:txBody>
      </p:sp>
      <p:sp>
        <p:nvSpPr>
          <p:cNvPr id="3" name="Content Placeholder 2">
            <a:extLst>
              <a:ext uri="{FF2B5EF4-FFF2-40B4-BE49-F238E27FC236}">
                <a16:creationId xmlns:a16="http://schemas.microsoft.com/office/drawing/2014/main" id="{C1139FF7-8747-7421-0EF4-81F246B8402D}"/>
              </a:ext>
            </a:extLst>
          </p:cNvPr>
          <p:cNvSpPr>
            <a:spLocks noGrp="1"/>
          </p:cNvSpPr>
          <p:nvPr>
            <p:ph idx="1"/>
          </p:nvPr>
        </p:nvSpPr>
        <p:spPr>
          <a:xfrm>
            <a:off x="1137034" y="2198362"/>
            <a:ext cx="4958966" cy="3917773"/>
          </a:xfrm>
        </p:spPr>
        <p:txBody>
          <a:bodyPr>
            <a:normAutofit/>
          </a:bodyPr>
          <a:lstStyle/>
          <a:p>
            <a:r>
              <a:rPr lang="en-GB" sz="2000" dirty="0"/>
              <a:t>In this step we will just get the three </a:t>
            </a:r>
            <a:r>
              <a:rPr lang="en-GB" sz="2000" dirty="0" err="1"/>
              <a:t>js</a:t>
            </a:r>
            <a:r>
              <a:rPr lang="en-GB" sz="2000" dirty="0"/>
              <a:t> hello world up and running and served from express.</a:t>
            </a:r>
          </a:p>
          <a:p>
            <a:endParaRPr lang="en-GB" sz="2000" dirty="0"/>
          </a:p>
          <a:p>
            <a:r>
              <a:rPr lang="en-GB" sz="2000" dirty="0"/>
              <a:t>So well make an index html file with a link to a </a:t>
            </a:r>
            <a:r>
              <a:rPr lang="en-GB" sz="2000" dirty="0" err="1"/>
              <a:t>css</a:t>
            </a:r>
            <a:r>
              <a:rPr lang="en-GB" sz="2000" dirty="0"/>
              <a:t> file, </a:t>
            </a:r>
            <a:r>
              <a:rPr lang="en-GB" sz="2000" dirty="0" err="1"/>
              <a:t>javascript</a:t>
            </a:r>
            <a:r>
              <a:rPr lang="en-GB" sz="2000" dirty="0"/>
              <a:t> file and an import map to import all our three </a:t>
            </a:r>
            <a:r>
              <a:rPr lang="en-GB" sz="2000" dirty="0" err="1"/>
              <a:t>js</a:t>
            </a:r>
            <a:r>
              <a:rPr lang="en-GB" sz="2000" dirty="0"/>
              <a:t> dependencies</a:t>
            </a:r>
          </a:p>
          <a:p>
            <a:endParaRPr lang="en-GB" sz="2000" dirty="0"/>
          </a:p>
          <a:p>
            <a:r>
              <a:rPr lang="en-GB" sz="2000" dirty="0"/>
              <a:t>Very simple stuff we've seen before</a:t>
            </a:r>
          </a:p>
          <a:p>
            <a:endParaRPr lang="en-GB" sz="2000" dirty="0"/>
          </a:p>
          <a:p>
            <a:endParaRPr lang="en-GB" sz="2000" dirty="0"/>
          </a:p>
        </p:txBody>
      </p:sp>
      <p:pic>
        <p:nvPicPr>
          <p:cNvPr id="5" name="Picture 4">
            <a:extLst>
              <a:ext uri="{FF2B5EF4-FFF2-40B4-BE49-F238E27FC236}">
                <a16:creationId xmlns:a16="http://schemas.microsoft.com/office/drawing/2014/main" id="{BA89529F-22CA-6805-A788-334E6A0B14C4}"/>
              </a:ext>
            </a:extLst>
          </p:cNvPr>
          <p:cNvPicPr>
            <a:picLocks noChangeAspect="1"/>
          </p:cNvPicPr>
          <p:nvPr/>
        </p:nvPicPr>
        <p:blipFill>
          <a:blip r:embed="rId2"/>
          <a:stretch>
            <a:fillRect/>
          </a:stretch>
        </p:blipFill>
        <p:spPr>
          <a:xfrm>
            <a:off x="6719367" y="2249225"/>
            <a:ext cx="4788505" cy="3627292"/>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90972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8F0AA5A-CEDA-407F-98BC-FD501E15C3A0}"/>
              </a:ext>
            </a:extLst>
          </p:cNvPr>
          <p:cNvSpPr>
            <a:spLocks noGrp="1"/>
          </p:cNvSpPr>
          <p:nvPr>
            <p:ph type="title"/>
          </p:nvPr>
        </p:nvSpPr>
        <p:spPr>
          <a:xfrm>
            <a:off x="1137034" y="609597"/>
            <a:ext cx="9392421" cy="1330841"/>
          </a:xfrm>
        </p:spPr>
        <p:txBody>
          <a:bodyPr>
            <a:normAutofit/>
          </a:bodyPr>
          <a:lstStyle/>
          <a:p>
            <a:r>
              <a:rPr lang="en-GB" dirty="0"/>
              <a:t>How it's made part 1 setting up the scene</a:t>
            </a:r>
          </a:p>
        </p:txBody>
      </p:sp>
      <p:sp>
        <p:nvSpPr>
          <p:cNvPr id="3" name="Content Placeholder 2">
            <a:extLst>
              <a:ext uri="{FF2B5EF4-FFF2-40B4-BE49-F238E27FC236}">
                <a16:creationId xmlns:a16="http://schemas.microsoft.com/office/drawing/2014/main" id="{6DAFBEAF-9171-431F-8E81-746B2184F184}"/>
              </a:ext>
            </a:extLst>
          </p:cNvPr>
          <p:cNvSpPr>
            <a:spLocks noGrp="1"/>
          </p:cNvSpPr>
          <p:nvPr>
            <p:ph idx="1"/>
          </p:nvPr>
        </p:nvSpPr>
        <p:spPr>
          <a:xfrm>
            <a:off x="1137034" y="2198362"/>
            <a:ext cx="4756294" cy="3917773"/>
          </a:xfrm>
        </p:spPr>
        <p:txBody>
          <a:bodyPr>
            <a:normAutofit/>
          </a:bodyPr>
          <a:lstStyle/>
          <a:p>
            <a:r>
              <a:rPr lang="en-GB" sz="2000" dirty="0"/>
              <a:t>Next we’ll get some </a:t>
            </a:r>
            <a:r>
              <a:rPr lang="en-GB" sz="2000" dirty="0" err="1"/>
              <a:t>javascript</a:t>
            </a:r>
            <a:r>
              <a:rPr lang="en-GB" sz="2000" dirty="0"/>
              <a:t> in to get a cube spinning</a:t>
            </a:r>
          </a:p>
          <a:p>
            <a:r>
              <a:rPr lang="en-GB" sz="2000" dirty="0"/>
              <a:t>You may notice that my main file is very small (12 lines). This is intentional, all the complexities of setting up a scene is all handled by the </a:t>
            </a:r>
            <a:r>
              <a:rPr lang="en-GB" sz="2000" dirty="0" err="1"/>
              <a:t>sceneInitializer</a:t>
            </a:r>
            <a:r>
              <a:rPr lang="en-GB" sz="2000" dirty="0"/>
              <a:t>.</a:t>
            </a:r>
          </a:p>
          <a:p>
            <a:endParaRPr lang="en-GB" sz="2000" dirty="0"/>
          </a:p>
          <a:p>
            <a:r>
              <a:rPr lang="en-GB" sz="2000" dirty="0"/>
              <a:t>All of your networking code is going to be in this file so keeping your code clean by separating it out into different files and classes will really be worth the time it takes. </a:t>
            </a:r>
          </a:p>
        </p:txBody>
      </p:sp>
      <p:pic>
        <p:nvPicPr>
          <p:cNvPr id="5" name="Picture 4">
            <a:extLst>
              <a:ext uri="{FF2B5EF4-FFF2-40B4-BE49-F238E27FC236}">
                <a16:creationId xmlns:a16="http://schemas.microsoft.com/office/drawing/2014/main" id="{43A7897B-894F-881A-E81E-FEBA8AF3570E}"/>
              </a:ext>
            </a:extLst>
          </p:cNvPr>
          <p:cNvPicPr>
            <a:picLocks noChangeAspect="1"/>
          </p:cNvPicPr>
          <p:nvPr/>
        </p:nvPicPr>
        <p:blipFill>
          <a:blip r:embed="rId2"/>
          <a:stretch>
            <a:fillRect/>
          </a:stretch>
        </p:blipFill>
        <p:spPr>
          <a:xfrm>
            <a:off x="5893328" y="2671433"/>
            <a:ext cx="5872848" cy="2349139"/>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246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B026-4A75-C166-B2DB-7E408AA33F44}"/>
              </a:ext>
            </a:extLst>
          </p:cNvPr>
          <p:cNvSpPr>
            <a:spLocks noGrp="1"/>
          </p:cNvSpPr>
          <p:nvPr>
            <p:ph type="title"/>
          </p:nvPr>
        </p:nvSpPr>
        <p:spPr/>
        <p:txBody>
          <a:bodyPr/>
          <a:lstStyle/>
          <a:p>
            <a:r>
              <a:rPr lang="en-GB" dirty="0"/>
              <a:t>Design</a:t>
            </a:r>
          </a:p>
        </p:txBody>
      </p:sp>
      <p:sp>
        <p:nvSpPr>
          <p:cNvPr id="3" name="Content Placeholder 2">
            <a:extLst>
              <a:ext uri="{FF2B5EF4-FFF2-40B4-BE49-F238E27FC236}">
                <a16:creationId xmlns:a16="http://schemas.microsoft.com/office/drawing/2014/main" id="{C36D3A1E-F2D2-4D03-EBA6-499F44DE007D}"/>
              </a:ext>
            </a:extLst>
          </p:cNvPr>
          <p:cNvSpPr>
            <a:spLocks noGrp="1"/>
          </p:cNvSpPr>
          <p:nvPr>
            <p:ph idx="1"/>
          </p:nvPr>
        </p:nvSpPr>
        <p:spPr/>
        <p:txBody>
          <a:bodyPr/>
          <a:lstStyle/>
          <a:p>
            <a:r>
              <a:rPr lang="en-GB" dirty="0"/>
              <a:t>We will follow a client server model when designing our networking</a:t>
            </a:r>
          </a:p>
          <a:p>
            <a:r>
              <a:rPr lang="en-GB" dirty="0"/>
              <a:t>This means if client a wants to communicate with client be they must send a message to the server who will relay that message to the appropriate client</a:t>
            </a:r>
          </a:p>
          <a:p>
            <a:endParaRPr lang="en-GB" dirty="0"/>
          </a:p>
          <a:p>
            <a:r>
              <a:rPr lang="en-GB" dirty="0"/>
              <a:t>We will use a client authoritative model, trust the client.</a:t>
            </a:r>
          </a:p>
        </p:txBody>
      </p:sp>
    </p:spTree>
    <p:extLst>
      <p:ext uri="{BB962C8B-B14F-4D97-AF65-F5344CB8AC3E}">
        <p14:creationId xmlns:p14="http://schemas.microsoft.com/office/powerpoint/2010/main" val="1880203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C24A9-2AE7-F05E-63DB-50FE686AA943}"/>
              </a:ext>
            </a:extLst>
          </p:cNvPr>
          <p:cNvSpPr>
            <a:spLocks noGrp="1"/>
          </p:cNvSpPr>
          <p:nvPr>
            <p:ph type="title"/>
          </p:nvPr>
        </p:nvSpPr>
        <p:spPr/>
        <p:txBody>
          <a:bodyPr/>
          <a:lstStyle/>
          <a:p>
            <a:r>
              <a:rPr lang="en-GB" dirty="0"/>
              <a:t>How it's made part 1 setting up the scene</a:t>
            </a:r>
          </a:p>
        </p:txBody>
      </p:sp>
      <p:sp>
        <p:nvSpPr>
          <p:cNvPr id="3" name="Content Placeholder 2">
            <a:extLst>
              <a:ext uri="{FF2B5EF4-FFF2-40B4-BE49-F238E27FC236}">
                <a16:creationId xmlns:a16="http://schemas.microsoft.com/office/drawing/2014/main" id="{3F7F0AFF-2ED7-4C2F-B96D-898120FC8171}"/>
              </a:ext>
            </a:extLst>
          </p:cNvPr>
          <p:cNvSpPr>
            <a:spLocks noGrp="1"/>
          </p:cNvSpPr>
          <p:nvPr>
            <p:ph idx="1"/>
          </p:nvPr>
        </p:nvSpPr>
        <p:spPr>
          <a:xfrm>
            <a:off x="838200" y="1825625"/>
            <a:ext cx="6006353" cy="4351338"/>
          </a:xfrm>
        </p:spPr>
        <p:txBody>
          <a:bodyPr/>
          <a:lstStyle/>
          <a:p>
            <a:r>
              <a:rPr lang="en-GB" dirty="0"/>
              <a:t>Just for reference here is the </a:t>
            </a:r>
            <a:r>
              <a:rPr lang="en-GB" dirty="0" err="1"/>
              <a:t>SceneInitializer</a:t>
            </a:r>
            <a:r>
              <a:rPr lang="en-GB" dirty="0"/>
              <a:t>.</a:t>
            </a:r>
          </a:p>
          <a:p>
            <a:endParaRPr lang="en-GB" dirty="0"/>
          </a:p>
          <a:p>
            <a:r>
              <a:rPr lang="en-GB" dirty="0"/>
              <a:t>It has a few member variables but essentially just sets three </a:t>
            </a:r>
            <a:r>
              <a:rPr lang="en-GB" dirty="0" err="1"/>
              <a:t>js</a:t>
            </a:r>
            <a:r>
              <a:rPr lang="en-GB" dirty="0"/>
              <a:t> up for us so its ready to be used leaving our main file clean</a:t>
            </a:r>
          </a:p>
        </p:txBody>
      </p:sp>
      <p:pic>
        <p:nvPicPr>
          <p:cNvPr id="5" name="Picture 4">
            <a:extLst>
              <a:ext uri="{FF2B5EF4-FFF2-40B4-BE49-F238E27FC236}">
                <a16:creationId xmlns:a16="http://schemas.microsoft.com/office/drawing/2014/main" id="{890C91FD-4416-77DB-1D53-A46EEB1DFDE6}"/>
              </a:ext>
            </a:extLst>
          </p:cNvPr>
          <p:cNvPicPr>
            <a:picLocks noChangeAspect="1"/>
          </p:cNvPicPr>
          <p:nvPr/>
        </p:nvPicPr>
        <p:blipFill>
          <a:blip r:embed="rId2"/>
          <a:stretch>
            <a:fillRect/>
          </a:stretch>
        </p:blipFill>
        <p:spPr>
          <a:xfrm>
            <a:off x="7059706" y="1510233"/>
            <a:ext cx="4934868" cy="4666730"/>
          </a:xfrm>
          <a:prstGeom prst="rect">
            <a:avLst/>
          </a:prstGeom>
        </p:spPr>
      </p:pic>
    </p:spTree>
    <p:extLst>
      <p:ext uri="{BB962C8B-B14F-4D97-AF65-F5344CB8AC3E}">
        <p14:creationId xmlns:p14="http://schemas.microsoft.com/office/powerpoint/2010/main" val="3304389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8ED747-D784-C4F6-450B-7D5430EDF39C}"/>
              </a:ext>
            </a:extLst>
          </p:cNvPr>
          <p:cNvSpPr>
            <a:spLocks noGrp="1"/>
          </p:cNvSpPr>
          <p:nvPr>
            <p:ph type="title"/>
          </p:nvPr>
        </p:nvSpPr>
        <p:spPr>
          <a:xfrm>
            <a:off x="630936" y="640823"/>
            <a:ext cx="3419856" cy="5583148"/>
          </a:xfrm>
        </p:spPr>
        <p:txBody>
          <a:bodyPr anchor="ctr">
            <a:normAutofit/>
          </a:bodyPr>
          <a:lstStyle/>
          <a:p>
            <a:r>
              <a:rPr lang="en-GB" sz="5400"/>
              <a:t>Run with live server</a:t>
            </a: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E40E1408-637B-F108-E33F-CA1D53A1D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645618"/>
            <a:ext cx="6894576" cy="3884268"/>
          </a:xfrm>
          <a:prstGeom prst="rect">
            <a:avLst/>
          </a:prstGeom>
        </p:spPr>
      </p:pic>
      <p:sp>
        <p:nvSpPr>
          <p:cNvPr id="3" name="Content Placeholder 2">
            <a:extLst>
              <a:ext uri="{FF2B5EF4-FFF2-40B4-BE49-F238E27FC236}">
                <a16:creationId xmlns:a16="http://schemas.microsoft.com/office/drawing/2014/main" id="{50D78C81-E6DA-D2B2-6CFA-AB08709098E6}"/>
              </a:ext>
            </a:extLst>
          </p:cNvPr>
          <p:cNvSpPr>
            <a:spLocks noGrp="1"/>
          </p:cNvSpPr>
          <p:nvPr>
            <p:ph idx="1"/>
          </p:nvPr>
        </p:nvSpPr>
        <p:spPr>
          <a:xfrm>
            <a:off x="4654296" y="4798577"/>
            <a:ext cx="6894576" cy="1428487"/>
          </a:xfrm>
        </p:spPr>
        <p:txBody>
          <a:bodyPr anchor="t">
            <a:normAutofit/>
          </a:bodyPr>
          <a:lstStyle/>
          <a:p>
            <a:r>
              <a:rPr lang="en-GB" sz="2200"/>
              <a:t>So when we run this using a live server from our ide we can see our three js scene rendering</a:t>
            </a:r>
          </a:p>
          <a:p>
            <a:endParaRPr lang="en-GB" sz="2200"/>
          </a:p>
          <a:p>
            <a:endParaRPr lang="en-GB" sz="2200"/>
          </a:p>
        </p:txBody>
      </p:sp>
    </p:spTree>
    <p:extLst>
      <p:ext uri="{BB962C8B-B14F-4D97-AF65-F5344CB8AC3E}">
        <p14:creationId xmlns:p14="http://schemas.microsoft.com/office/powerpoint/2010/main" val="4259053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4E14F-A9E4-91A9-80AE-A7885AC3494A}"/>
              </a:ext>
            </a:extLst>
          </p:cNvPr>
          <p:cNvSpPr>
            <a:spLocks noGrp="1"/>
          </p:cNvSpPr>
          <p:nvPr>
            <p:ph type="title"/>
          </p:nvPr>
        </p:nvSpPr>
        <p:spPr/>
        <p:txBody>
          <a:bodyPr/>
          <a:lstStyle/>
          <a:p>
            <a:r>
              <a:rPr lang="en-GB" dirty="0"/>
              <a:t>Next serve these files with express (server)</a:t>
            </a:r>
          </a:p>
        </p:txBody>
      </p:sp>
      <p:pic>
        <p:nvPicPr>
          <p:cNvPr id="9" name="Content Placeholder 8" descr="A screenshot of a computer&#10;&#10;Description automatically generated">
            <a:extLst>
              <a:ext uri="{FF2B5EF4-FFF2-40B4-BE49-F238E27FC236}">
                <a16:creationId xmlns:a16="http://schemas.microsoft.com/office/drawing/2014/main" id="{A39A7128-8A4D-385B-E331-7B8797008F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365" y="1301781"/>
            <a:ext cx="9224682" cy="5197004"/>
          </a:xfrm>
        </p:spPr>
      </p:pic>
    </p:spTree>
    <p:extLst>
      <p:ext uri="{BB962C8B-B14F-4D97-AF65-F5344CB8AC3E}">
        <p14:creationId xmlns:p14="http://schemas.microsoft.com/office/powerpoint/2010/main" val="3013955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9A1B90-6B60-5D5A-9028-6A6E3418C6A2}"/>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a:solidFill>
                  <a:schemeClr val="bg1"/>
                </a:solidFill>
              </a:rPr>
              <a:t>Now lets make our scene look pretty… </a:t>
            </a:r>
          </a:p>
        </p:txBody>
      </p:sp>
      <p:sp>
        <p:nvSpPr>
          <p:cNvPr id="6" name="TextBox 5">
            <a:extLst>
              <a:ext uri="{FF2B5EF4-FFF2-40B4-BE49-F238E27FC236}">
                <a16:creationId xmlns:a16="http://schemas.microsoft.com/office/drawing/2014/main" id="{27721277-719A-AC4B-A8F5-7409A0623BC9}"/>
              </a:ext>
            </a:extLst>
          </p:cNvPr>
          <p:cNvSpPr txBox="1"/>
          <p:nvPr/>
        </p:nvSpPr>
        <p:spPr>
          <a:xfrm>
            <a:off x="908454" y="3840156"/>
            <a:ext cx="4605340" cy="1655762"/>
          </a:xfrm>
          <a:prstGeom prst="rect">
            <a:avLst/>
          </a:prstGeom>
        </p:spPr>
        <p:txBody>
          <a:bodyPr vert="horz" lIns="91440" tIns="45720" rIns="91440" bIns="45720" rtlCol="0">
            <a:normAutofit fontScale="77500" lnSpcReduction="20000"/>
          </a:bodyPr>
          <a:lstStyle/>
          <a:p>
            <a:pPr>
              <a:lnSpc>
                <a:spcPct val="90000"/>
              </a:lnSpc>
              <a:spcBef>
                <a:spcPts val="1000"/>
              </a:spcBef>
            </a:pPr>
            <a:r>
              <a:rPr lang="en-US" sz="2000" dirty="0">
                <a:solidFill>
                  <a:schemeClr val="bg1"/>
                </a:solidFill>
              </a:rPr>
              <a:t>Well make a scene in blender and export everything into a </a:t>
            </a:r>
            <a:r>
              <a:rPr lang="en-US" sz="2000" dirty="0" err="1">
                <a:solidFill>
                  <a:schemeClr val="bg1"/>
                </a:solidFill>
              </a:rPr>
              <a:t>gltf</a:t>
            </a:r>
            <a:endParaRPr lang="en-US" sz="2000" dirty="0">
              <a:solidFill>
                <a:schemeClr val="bg1"/>
              </a:solidFill>
            </a:endParaRPr>
          </a:p>
          <a:p>
            <a:pPr>
              <a:lnSpc>
                <a:spcPct val="90000"/>
              </a:lnSpc>
              <a:spcBef>
                <a:spcPts val="1000"/>
              </a:spcBef>
            </a:pPr>
            <a:endParaRPr lang="en-US" sz="2000" dirty="0">
              <a:solidFill>
                <a:schemeClr val="bg1"/>
              </a:solidFill>
            </a:endParaRPr>
          </a:p>
          <a:p>
            <a:pPr>
              <a:lnSpc>
                <a:spcPct val="90000"/>
              </a:lnSpc>
              <a:spcBef>
                <a:spcPts val="1000"/>
              </a:spcBef>
            </a:pPr>
            <a:r>
              <a:rPr lang="en-US" sz="2000" dirty="0">
                <a:solidFill>
                  <a:schemeClr val="bg1"/>
                </a:solidFill>
              </a:rPr>
              <a:t>This is contained in the static folder with</a:t>
            </a:r>
          </a:p>
          <a:p>
            <a:pPr>
              <a:lnSpc>
                <a:spcPct val="90000"/>
              </a:lnSpc>
              <a:spcBef>
                <a:spcPts val="1000"/>
              </a:spcBef>
            </a:pPr>
            <a:r>
              <a:rPr lang="en-US" sz="2000" dirty="0">
                <a:solidFill>
                  <a:schemeClr val="bg1"/>
                </a:solidFill>
              </a:rPr>
              <a:t>Your other client resources like </a:t>
            </a:r>
          </a:p>
          <a:p>
            <a:pPr>
              <a:lnSpc>
                <a:spcPct val="90000"/>
              </a:lnSpc>
              <a:spcBef>
                <a:spcPts val="1000"/>
              </a:spcBef>
            </a:pPr>
            <a:r>
              <a:rPr lang="en-US" sz="2000" dirty="0">
                <a:solidFill>
                  <a:schemeClr val="bg1"/>
                </a:solidFill>
              </a:rPr>
              <a:t>Sky sphere textures and source code</a:t>
            </a:r>
          </a:p>
        </p:txBody>
      </p:sp>
      <p:pic>
        <p:nvPicPr>
          <p:cNvPr id="5" name="Content Placeholder 4" descr="A computer screen shot of a building&#10;&#10;Description automatically generated">
            <a:extLst>
              <a:ext uri="{FF2B5EF4-FFF2-40B4-BE49-F238E27FC236}">
                <a16:creationId xmlns:a16="http://schemas.microsoft.com/office/drawing/2014/main" id="{147A6D93-E6D0-8863-CF42-2A00572CC1FA}"/>
              </a:ext>
            </a:extLst>
          </p:cNvPr>
          <p:cNvPicPr>
            <a:picLocks noGrp="1" noChangeAspect="1"/>
          </p:cNvPicPr>
          <p:nvPr>
            <p:ph idx="1"/>
          </p:nvPr>
        </p:nvPicPr>
        <p:blipFill>
          <a:blip r:embed="rId3">
            <a:alphaModFix/>
          </a:blip>
          <a:srcRect l="5430" r="32506" b="-2"/>
          <a:stretch/>
        </p:blipFill>
        <p:spPr>
          <a:xfrm>
            <a:off x="5800734" y="1057275"/>
            <a:ext cx="5917401" cy="4743450"/>
          </a:xfrm>
          <a:prstGeom prst="rect">
            <a:avLst/>
          </a:prstGeom>
        </p:spPr>
      </p:pic>
      <p:sp>
        <p:nvSpPr>
          <p:cNvPr id="13" name="Rectangle 12">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DDB3EC1-2717-9D35-F0EC-86D8CFE25807}"/>
              </a:ext>
            </a:extLst>
          </p:cNvPr>
          <p:cNvGrpSpPr/>
          <p:nvPr/>
        </p:nvGrpSpPr>
        <p:grpSpPr>
          <a:xfrm>
            <a:off x="4381204" y="3296557"/>
            <a:ext cx="1132590" cy="543599"/>
            <a:chOff x="3947872" y="5069599"/>
            <a:chExt cx="1724266" cy="590632"/>
          </a:xfrm>
        </p:grpSpPr>
        <p:pic>
          <p:nvPicPr>
            <p:cNvPr id="8" name="Picture 7">
              <a:extLst>
                <a:ext uri="{FF2B5EF4-FFF2-40B4-BE49-F238E27FC236}">
                  <a16:creationId xmlns:a16="http://schemas.microsoft.com/office/drawing/2014/main" id="{5D7B8FD0-8719-D8EF-EA6F-D058DF87E658}"/>
                </a:ext>
              </a:extLst>
            </p:cNvPr>
            <p:cNvPicPr>
              <a:picLocks noChangeAspect="1"/>
            </p:cNvPicPr>
            <p:nvPr/>
          </p:nvPicPr>
          <p:blipFill>
            <a:blip r:embed="rId4"/>
            <a:stretch>
              <a:fillRect/>
            </a:stretch>
          </p:blipFill>
          <p:spPr>
            <a:xfrm>
              <a:off x="3947872" y="5069599"/>
              <a:ext cx="1724266" cy="590632"/>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774B2396-236B-E915-81BF-3E480E16F63A}"/>
                    </a:ext>
                  </a:extLst>
                </p14:cNvPr>
                <p14:cNvContentPartPr/>
                <p14:nvPr/>
              </p14:nvContentPartPr>
              <p14:xfrm>
                <a:off x="4304910" y="5234700"/>
                <a:ext cx="433440" cy="119520"/>
              </p14:xfrm>
            </p:contentPart>
          </mc:Choice>
          <mc:Fallback xmlns="">
            <p:pic>
              <p:nvPicPr>
                <p:cNvPr id="9" name="Ink 8">
                  <a:extLst>
                    <a:ext uri="{FF2B5EF4-FFF2-40B4-BE49-F238E27FC236}">
                      <a16:creationId xmlns:a16="http://schemas.microsoft.com/office/drawing/2014/main" id="{774B2396-236B-E915-81BF-3E480E16F63A}"/>
                    </a:ext>
                  </a:extLst>
                </p:cNvPr>
                <p:cNvPicPr/>
                <p:nvPr/>
              </p:nvPicPr>
              <p:blipFill>
                <a:blip r:embed="rId6"/>
                <a:stretch>
                  <a:fillRect/>
                </a:stretch>
              </p:blipFill>
              <p:spPr>
                <a:xfrm>
                  <a:off x="4291759" y="5225326"/>
                  <a:ext cx="460290" cy="138659"/>
                </a:xfrm>
                <a:prstGeom prst="rect">
                  <a:avLst/>
                </a:prstGeom>
              </p:spPr>
            </p:pic>
          </mc:Fallback>
        </mc:AlternateContent>
      </p:grpSp>
    </p:spTree>
    <p:extLst>
      <p:ext uri="{BB962C8B-B14F-4D97-AF65-F5344CB8AC3E}">
        <p14:creationId xmlns:p14="http://schemas.microsoft.com/office/powerpoint/2010/main" val="114884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98479-2647-9742-05BD-0D2544617600}"/>
              </a:ext>
            </a:extLst>
          </p:cNvPr>
          <p:cNvSpPr>
            <a:spLocks noGrp="1"/>
          </p:cNvSpPr>
          <p:nvPr>
            <p:ph type="title"/>
          </p:nvPr>
        </p:nvSpPr>
        <p:spPr/>
        <p:txBody>
          <a:bodyPr/>
          <a:lstStyle/>
          <a:p>
            <a:r>
              <a:rPr lang="en-GB" dirty="0"/>
              <a:t>Getting it into three.js</a:t>
            </a:r>
          </a:p>
        </p:txBody>
      </p:sp>
      <p:pic>
        <p:nvPicPr>
          <p:cNvPr id="5" name="Content Placeholder 4">
            <a:extLst>
              <a:ext uri="{FF2B5EF4-FFF2-40B4-BE49-F238E27FC236}">
                <a16:creationId xmlns:a16="http://schemas.microsoft.com/office/drawing/2014/main" id="{A3A1442D-8351-8651-D720-D855338C76FA}"/>
              </a:ext>
            </a:extLst>
          </p:cNvPr>
          <p:cNvPicPr>
            <a:picLocks noGrp="1" noChangeAspect="1"/>
          </p:cNvPicPr>
          <p:nvPr>
            <p:ph idx="1"/>
          </p:nvPr>
        </p:nvPicPr>
        <p:blipFill>
          <a:blip r:embed="rId2"/>
          <a:stretch>
            <a:fillRect/>
          </a:stretch>
        </p:blipFill>
        <p:spPr>
          <a:xfrm>
            <a:off x="616116" y="3913527"/>
            <a:ext cx="10288436" cy="2467319"/>
          </a:xfrm>
        </p:spPr>
      </p:pic>
      <p:sp>
        <p:nvSpPr>
          <p:cNvPr id="6" name="TextBox 5">
            <a:extLst>
              <a:ext uri="{FF2B5EF4-FFF2-40B4-BE49-F238E27FC236}">
                <a16:creationId xmlns:a16="http://schemas.microsoft.com/office/drawing/2014/main" id="{BB91A1E9-A99F-0C85-4268-93C8992469C5}"/>
              </a:ext>
            </a:extLst>
          </p:cNvPr>
          <p:cNvSpPr txBox="1"/>
          <p:nvPr/>
        </p:nvSpPr>
        <p:spPr>
          <a:xfrm>
            <a:off x="838200" y="1539433"/>
            <a:ext cx="10412392" cy="1477328"/>
          </a:xfrm>
          <a:prstGeom prst="rect">
            <a:avLst/>
          </a:prstGeom>
          <a:noFill/>
        </p:spPr>
        <p:txBody>
          <a:bodyPr wrap="square" rtlCol="0">
            <a:spAutoFit/>
          </a:bodyPr>
          <a:lstStyle/>
          <a:p>
            <a:r>
              <a:rPr lang="en-GB" dirty="0"/>
              <a:t>So in our main </a:t>
            </a:r>
            <a:r>
              <a:rPr lang="en-GB" dirty="0" err="1"/>
              <a:t>js</a:t>
            </a:r>
            <a:r>
              <a:rPr lang="en-GB" dirty="0"/>
              <a:t> were going to import our </a:t>
            </a:r>
            <a:r>
              <a:rPr lang="en-GB" dirty="0" err="1"/>
              <a:t>SceneBuilder</a:t>
            </a:r>
            <a:r>
              <a:rPr lang="en-GB" dirty="0"/>
              <a:t> class (which ill show in a sec), create a new instance of a </a:t>
            </a:r>
            <a:r>
              <a:rPr lang="en-GB" dirty="0" err="1"/>
              <a:t>sceneBuilder</a:t>
            </a:r>
            <a:r>
              <a:rPr lang="en-GB" dirty="0"/>
              <a:t> and chain together a bunch of methods to build our scene in one line.</a:t>
            </a:r>
          </a:p>
          <a:p>
            <a:endParaRPr lang="en-GB" dirty="0"/>
          </a:p>
          <a:p>
            <a:r>
              <a:rPr lang="en-GB" dirty="0"/>
              <a:t>Well also call scene builders update function in our animate function. This way any objects like our orbit controller for example can be updated</a:t>
            </a:r>
          </a:p>
        </p:txBody>
      </p:sp>
    </p:spTree>
    <p:extLst>
      <p:ext uri="{BB962C8B-B14F-4D97-AF65-F5344CB8AC3E}">
        <p14:creationId xmlns:p14="http://schemas.microsoft.com/office/powerpoint/2010/main" val="2745990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128B-3D0D-ABA8-6608-EDEBA41D79F8}"/>
              </a:ext>
            </a:extLst>
          </p:cNvPr>
          <p:cNvSpPr>
            <a:spLocks noGrp="1"/>
          </p:cNvSpPr>
          <p:nvPr>
            <p:ph type="title"/>
          </p:nvPr>
        </p:nvSpPr>
        <p:spPr/>
        <p:txBody>
          <a:bodyPr/>
          <a:lstStyle/>
          <a:p>
            <a:endParaRPr lang="en-GB"/>
          </a:p>
        </p:txBody>
      </p:sp>
      <p:pic>
        <p:nvPicPr>
          <p:cNvPr id="5" name="Content Placeholder 4" descr="A screenshot of a computer&#10;&#10;Description automatically generated">
            <a:extLst>
              <a:ext uri="{FF2B5EF4-FFF2-40B4-BE49-F238E27FC236}">
                <a16:creationId xmlns:a16="http://schemas.microsoft.com/office/drawing/2014/main" id="{298ABE37-4429-C560-20EB-797CBB3FA3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6053" y="1099595"/>
            <a:ext cx="9099894" cy="5126701"/>
          </a:xfrm>
        </p:spPr>
      </p:pic>
    </p:spTree>
    <p:extLst>
      <p:ext uri="{BB962C8B-B14F-4D97-AF65-F5344CB8AC3E}">
        <p14:creationId xmlns:p14="http://schemas.microsoft.com/office/powerpoint/2010/main" val="3972378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257CA-B082-2E2E-2634-7E24D0709688}"/>
              </a:ext>
            </a:extLst>
          </p:cNvPr>
          <p:cNvSpPr>
            <a:spLocks noGrp="1"/>
          </p:cNvSpPr>
          <p:nvPr>
            <p:ph type="title"/>
          </p:nvPr>
        </p:nvSpPr>
        <p:spPr/>
        <p:txBody>
          <a:bodyPr/>
          <a:lstStyle/>
          <a:p>
            <a:r>
              <a:rPr lang="en-GB" dirty="0"/>
              <a:t>Scene Builder</a:t>
            </a:r>
          </a:p>
        </p:txBody>
      </p:sp>
      <p:sp>
        <p:nvSpPr>
          <p:cNvPr id="3" name="Content Placeholder 2">
            <a:extLst>
              <a:ext uri="{FF2B5EF4-FFF2-40B4-BE49-F238E27FC236}">
                <a16:creationId xmlns:a16="http://schemas.microsoft.com/office/drawing/2014/main" id="{92F5BA87-D1DA-5B14-4DC7-C87AFFE0A852}"/>
              </a:ext>
            </a:extLst>
          </p:cNvPr>
          <p:cNvSpPr>
            <a:spLocks noGrp="1"/>
          </p:cNvSpPr>
          <p:nvPr>
            <p:ph idx="1"/>
          </p:nvPr>
        </p:nvSpPr>
        <p:spPr/>
        <p:txBody>
          <a:bodyPr/>
          <a:lstStyle/>
          <a:p>
            <a:r>
              <a:rPr lang="en-GB" dirty="0"/>
              <a:t>The scene builder is composed of some useful member variables, a simple constructor, an update function and…</a:t>
            </a:r>
          </a:p>
        </p:txBody>
      </p:sp>
      <p:pic>
        <p:nvPicPr>
          <p:cNvPr id="5" name="Picture 4">
            <a:extLst>
              <a:ext uri="{FF2B5EF4-FFF2-40B4-BE49-F238E27FC236}">
                <a16:creationId xmlns:a16="http://schemas.microsoft.com/office/drawing/2014/main" id="{65F37E2D-570D-7C0A-27AF-E3449FC10869}"/>
              </a:ext>
            </a:extLst>
          </p:cNvPr>
          <p:cNvPicPr>
            <a:picLocks noChangeAspect="1"/>
          </p:cNvPicPr>
          <p:nvPr/>
        </p:nvPicPr>
        <p:blipFill>
          <a:blip r:embed="rId2"/>
          <a:stretch>
            <a:fillRect/>
          </a:stretch>
        </p:blipFill>
        <p:spPr>
          <a:xfrm>
            <a:off x="389621" y="3489767"/>
            <a:ext cx="4305901" cy="2962688"/>
          </a:xfrm>
          <a:prstGeom prst="rect">
            <a:avLst/>
          </a:prstGeom>
        </p:spPr>
      </p:pic>
      <p:pic>
        <p:nvPicPr>
          <p:cNvPr id="7" name="Picture 6">
            <a:extLst>
              <a:ext uri="{FF2B5EF4-FFF2-40B4-BE49-F238E27FC236}">
                <a16:creationId xmlns:a16="http://schemas.microsoft.com/office/drawing/2014/main" id="{A5D91E7B-1C38-2681-BD90-081090B198DA}"/>
              </a:ext>
            </a:extLst>
          </p:cNvPr>
          <p:cNvPicPr>
            <a:picLocks noChangeAspect="1"/>
          </p:cNvPicPr>
          <p:nvPr/>
        </p:nvPicPr>
        <p:blipFill>
          <a:blip r:embed="rId3"/>
          <a:stretch>
            <a:fillRect/>
          </a:stretch>
        </p:blipFill>
        <p:spPr>
          <a:xfrm>
            <a:off x="4695522" y="3883306"/>
            <a:ext cx="7182852" cy="1676634"/>
          </a:xfrm>
          <a:prstGeom prst="rect">
            <a:avLst/>
          </a:prstGeom>
        </p:spPr>
      </p:pic>
    </p:spTree>
    <p:extLst>
      <p:ext uri="{BB962C8B-B14F-4D97-AF65-F5344CB8AC3E}">
        <p14:creationId xmlns:p14="http://schemas.microsoft.com/office/powerpoint/2010/main" val="712068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8D192-4273-1509-C6D5-06C0B32EBDE9}"/>
              </a:ext>
            </a:extLst>
          </p:cNvPr>
          <p:cNvSpPr>
            <a:spLocks noGrp="1"/>
          </p:cNvSpPr>
          <p:nvPr>
            <p:ph type="title"/>
          </p:nvPr>
        </p:nvSpPr>
        <p:spPr/>
        <p:txBody>
          <a:bodyPr>
            <a:normAutofit/>
          </a:bodyPr>
          <a:lstStyle/>
          <a:p>
            <a:r>
              <a:rPr lang="en-GB" dirty="0"/>
              <a:t>And…</a:t>
            </a:r>
          </a:p>
        </p:txBody>
      </p:sp>
      <p:sp>
        <p:nvSpPr>
          <p:cNvPr id="3" name="Content Placeholder 2">
            <a:extLst>
              <a:ext uri="{FF2B5EF4-FFF2-40B4-BE49-F238E27FC236}">
                <a16:creationId xmlns:a16="http://schemas.microsoft.com/office/drawing/2014/main" id="{3CBB1127-F45F-46E5-AA6C-089005D761D6}"/>
              </a:ext>
            </a:extLst>
          </p:cNvPr>
          <p:cNvSpPr>
            <a:spLocks noGrp="1"/>
          </p:cNvSpPr>
          <p:nvPr>
            <p:ph idx="1"/>
          </p:nvPr>
        </p:nvSpPr>
        <p:spPr/>
        <p:txBody>
          <a:bodyPr/>
          <a:lstStyle/>
          <a:p>
            <a:r>
              <a:rPr lang="en-GB" dirty="0"/>
              <a:t>a bunch of chainable methods which allow us to build our scene by adding a bunch of smaller parts to our scene</a:t>
            </a:r>
          </a:p>
        </p:txBody>
      </p:sp>
      <p:pic>
        <p:nvPicPr>
          <p:cNvPr id="5" name="Picture 4">
            <a:extLst>
              <a:ext uri="{FF2B5EF4-FFF2-40B4-BE49-F238E27FC236}">
                <a16:creationId xmlns:a16="http://schemas.microsoft.com/office/drawing/2014/main" id="{8CB4F72F-566C-2693-7CD9-7A0BC0FC3E89}"/>
              </a:ext>
            </a:extLst>
          </p:cNvPr>
          <p:cNvPicPr>
            <a:picLocks noChangeAspect="1"/>
          </p:cNvPicPr>
          <p:nvPr/>
        </p:nvPicPr>
        <p:blipFill>
          <a:blip r:embed="rId2"/>
          <a:stretch>
            <a:fillRect/>
          </a:stretch>
        </p:blipFill>
        <p:spPr>
          <a:xfrm>
            <a:off x="100274" y="2958483"/>
            <a:ext cx="4622198" cy="2799922"/>
          </a:xfrm>
          <a:prstGeom prst="rect">
            <a:avLst/>
          </a:prstGeom>
        </p:spPr>
      </p:pic>
      <p:pic>
        <p:nvPicPr>
          <p:cNvPr id="7" name="Picture 6">
            <a:extLst>
              <a:ext uri="{FF2B5EF4-FFF2-40B4-BE49-F238E27FC236}">
                <a16:creationId xmlns:a16="http://schemas.microsoft.com/office/drawing/2014/main" id="{377A901E-9520-75A2-AEE9-6491FC311AEE}"/>
              </a:ext>
            </a:extLst>
          </p:cNvPr>
          <p:cNvPicPr>
            <a:picLocks noChangeAspect="1"/>
          </p:cNvPicPr>
          <p:nvPr/>
        </p:nvPicPr>
        <p:blipFill>
          <a:blip r:embed="rId3"/>
          <a:stretch>
            <a:fillRect/>
          </a:stretch>
        </p:blipFill>
        <p:spPr>
          <a:xfrm>
            <a:off x="5460398" y="2936653"/>
            <a:ext cx="5950783" cy="3375247"/>
          </a:xfrm>
          <a:prstGeom prst="rect">
            <a:avLst/>
          </a:prstGeom>
        </p:spPr>
      </p:pic>
    </p:spTree>
    <p:extLst>
      <p:ext uri="{BB962C8B-B14F-4D97-AF65-F5344CB8AC3E}">
        <p14:creationId xmlns:p14="http://schemas.microsoft.com/office/powerpoint/2010/main" val="3780863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C12D-F839-F718-F4D8-A1AEDCB6A874}"/>
              </a:ext>
            </a:extLst>
          </p:cNvPr>
          <p:cNvSpPr>
            <a:spLocks noGrp="1"/>
          </p:cNvSpPr>
          <p:nvPr>
            <p:ph type="title"/>
          </p:nvPr>
        </p:nvSpPr>
        <p:spPr/>
        <p:txBody>
          <a:bodyPr/>
          <a:lstStyle/>
          <a:p>
            <a:r>
              <a:rPr lang="en-GB" dirty="0"/>
              <a:t>Okay the last thing we've got to do is get a player controller in</a:t>
            </a:r>
          </a:p>
        </p:txBody>
      </p:sp>
      <p:pic>
        <p:nvPicPr>
          <p:cNvPr id="5" name="Content Placeholder 4">
            <a:extLst>
              <a:ext uri="{FF2B5EF4-FFF2-40B4-BE49-F238E27FC236}">
                <a16:creationId xmlns:a16="http://schemas.microsoft.com/office/drawing/2014/main" id="{5A3C9908-D22A-52ED-C151-AF16C6A9A298}"/>
              </a:ext>
            </a:extLst>
          </p:cNvPr>
          <p:cNvPicPr>
            <a:picLocks noGrp="1" noChangeAspect="1"/>
          </p:cNvPicPr>
          <p:nvPr>
            <p:ph idx="1"/>
          </p:nvPr>
        </p:nvPicPr>
        <p:blipFill>
          <a:blip r:embed="rId2"/>
          <a:stretch>
            <a:fillRect/>
          </a:stretch>
        </p:blipFill>
        <p:spPr>
          <a:xfrm>
            <a:off x="7170879" y="1883498"/>
            <a:ext cx="4702454" cy="4351338"/>
          </a:xfrm>
        </p:spPr>
      </p:pic>
      <p:sp>
        <p:nvSpPr>
          <p:cNvPr id="6" name="TextBox 5">
            <a:extLst>
              <a:ext uri="{FF2B5EF4-FFF2-40B4-BE49-F238E27FC236}">
                <a16:creationId xmlns:a16="http://schemas.microsoft.com/office/drawing/2014/main" id="{7AA135B3-5CAC-8FF1-7359-87DA0EF30D26}"/>
              </a:ext>
            </a:extLst>
          </p:cNvPr>
          <p:cNvSpPr txBox="1"/>
          <p:nvPr/>
        </p:nvSpPr>
        <p:spPr>
          <a:xfrm>
            <a:off x="671332" y="2106592"/>
            <a:ext cx="5729468" cy="2308324"/>
          </a:xfrm>
          <a:prstGeom prst="rect">
            <a:avLst/>
          </a:prstGeom>
          <a:noFill/>
        </p:spPr>
        <p:txBody>
          <a:bodyPr wrap="square" rtlCol="0">
            <a:spAutoFit/>
          </a:bodyPr>
          <a:lstStyle/>
          <a:p>
            <a:r>
              <a:rPr lang="en-GB" dirty="0"/>
              <a:t>This player controller is just a wrapper around the </a:t>
            </a:r>
            <a:r>
              <a:rPr lang="en-GB" dirty="0" err="1"/>
              <a:t>FirstPersonControls</a:t>
            </a:r>
            <a:r>
              <a:rPr lang="en-GB" dirty="0"/>
              <a:t> class provided by three </a:t>
            </a:r>
            <a:r>
              <a:rPr lang="en-GB" dirty="0" err="1"/>
              <a:t>js</a:t>
            </a:r>
            <a:r>
              <a:rPr lang="en-GB" dirty="0"/>
              <a:t>. </a:t>
            </a:r>
          </a:p>
          <a:p>
            <a:endParaRPr lang="en-GB" dirty="0"/>
          </a:p>
          <a:p>
            <a:r>
              <a:rPr lang="en-GB" dirty="0"/>
              <a:t>The only additions made by this class to the </a:t>
            </a:r>
            <a:r>
              <a:rPr lang="en-GB" dirty="0" err="1"/>
              <a:t>FirstPersonControlls</a:t>
            </a:r>
            <a:r>
              <a:rPr lang="en-GB" dirty="0"/>
              <a:t> class from THREE.js are </a:t>
            </a:r>
          </a:p>
          <a:p>
            <a:pPr marL="342900" indent="-342900">
              <a:buFont typeface="+mj-lt"/>
              <a:buAutoNum type="arabicPeriod"/>
            </a:pPr>
            <a:r>
              <a:rPr lang="en-GB" dirty="0"/>
              <a:t>the y axis is fixed</a:t>
            </a:r>
          </a:p>
          <a:p>
            <a:pPr marL="342900" indent="-342900">
              <a:buFont typeface="+mj-lt"/>
              <a:buAutoNum type="arabicPeriod"/>
            </a:pPr>
            <a:r>
              <a:rPr lang="en-GB" dirty="0"/>
              <a:t>You can enable / disable the </a:t>
            </a:r>
            <a:r>
              <a:rPr lang="en-GB" dirty="0" err="1"/>
              <a:t>FirstPersonControls</a:t>
            </a:r>
            <a:r>
              <a:rPr lang="en-GB" dirty="0"/>
              <a:t> by pressing space</a:t>
            </a:r>
          </a:p>
        </p:txBody>
      </p:sp>
    </p:spTree>
    <p:extLst>
      <p:ext uri="{BB962C8B-B14F-4D97-AF65-F5344CB8AC3E}">
        <p14:creationId xmlns:p14="http://schemas.microsoft.com/office/powerpoint/2010/main" val="2147505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07634-42ED-7D34-C21B-9A16DBE0091B}"/>
              </a:ext>
            </a:extLst>
          </p:cNvPr>
          <p:cNvSpPr>
            <a:spLocks noGrp="1"/>
          </p:cNvSpPr>
          <p:nvPr>
            <p:ph type="title"/>
          </p:nvPr>
        </p:nvSpPr>
        <p:spPr/>
        <p:txBody>
          <a:bodyPr/>
          <a:lstStyle/>
          <a:p>
            <a:endParaRPr lang="en-GB" dirty="0"/>
          </a:p>
        </p:txBody>
      </p:sp>
      <p:pic>
        <p:nvPicPr>
          <p:cNvPr id="5" name="Content Placeholder 4">
            <a:extLst>
              <a:ext uri="{FF2B5EF4-FFF2-40B4-BE49-F238E27FC236}">
                <a16:creationId xmlns:a16="http://schemas.microsoft.com/office/drawing/2014/main" id="{3ADD3DC3-A4F3-D9A7-CB6E-AC134A5BADC3}"/>
              </a:ext>
            </a:extLst>
          </p:cNvPr>
          <p:cNvPicPr>
            <a:picLocks noGrp="1" noChangeAspect="1"/>
          </p:cNvPicPr>
          <p:nvPr>
            <p:ph idx="1"/>
          </p:nvPr>
        </p:nvPicPr>
        <p:blipFill>
          <a:blip r:embed="rId2"/>
          <a:stretch>
            <a:fillRect/>
          </a:stretch>
        </p:blipFill>
        <p:spPr>
          <a:xfrm>
            <a:off x="275147" y="3098017"/>
            <a:ext cx="7830643" cy="1124107"/>
          </a:xfrm>
        </p:spPr>
      </p:pic>
      <p:pic>
        <p:nvPicPr>
          <p:cNvPr id="7" name="Picture 6">
            <a:extLst>
              <a:ext uri="{FF2B5EF4-FFF2-40B4-BE49-F238E27FC236}">
                <a16:creationId xmlns:a16="http://schemas.microsoft.com/office/drawing/2014/main" id="{16CFEDC0-1472-0C05-A3DC-B2DA0BBEEE94}"/>
              </a:ext>
            </a:extLst>
          </p:cNvPr>
          <p:cNvPicPr>
            <a:picLocks noChangeAspect="1"/>
          </p:cNvPicPr>
          <p:nvPr/>
        </p:nvPicPr>
        <p:blipFill>
          <a:blip r:embed="rId3"/>
          <a:stretch>
            <a:fillRect/>
          </a:stretch>
        </p:blipFill>
        <p:spPr>
          <a:xfrm>
            <a:off x="275147" y="4260396"/>
            <a:ext cx="8516539" cy="2457793"/>
          </a:xfrm>
          <a:prstGeom prst="rect">
            <a:avLst/>
          </a:prstGeom>
        </p:spPr>
      </p:pic>
      <p:sp>
        <p:nvSpPr>
          <p:cNvPr id="8" name="TextBox 7">
            <a:extLst>
              <a:ext uri="{FF2B5EF4-FFF2-40B4-BE49-F238E27FC236}">
                <a16:creationId xmlns:a16="http://schemas.microsoft.com/office/drawing/2014/main" id="{78850EFC-4E37-377B-37F0-25D873378A19}"/>
              </a:ext>
            </a:extLst>
          </p:cNvPr>
          <p:cNvSpPr txBox="1"/>
          <p:nvPr/>
        </p:nvSpPr>
        <p:spPr>
          <a:xfrm>
            <a:off x="636608" y="1805651"/>
            <a:ext cx="10717192" cy="646331"/>
          </a:xfrm>
          <a:prstGeom prst="rect">
            <a:avLst/>
          </a:prstGeom>
          <a:noFill/>
        </p:spPr>
        <p:txBody>
          <a:bodyPr wrap="square" rtlCol="0">
            <a:spAutoFit/>
          </a:bodyPr>
          <a:lstStyle/>
          <a:p>
            <a:r>
              <a:rPr lang="en-GB" dirty="0"/>
              <a:t>We can make a small change to our scene builder to give it the ability to add a player controller into our scene</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4F5A5C5B-7FE2-DDA2-1FCF-52BD8039C37D}"/>
                  </a:ext>
                </a:extLst>
              </p14:cNvPr>
              <p14:cNvContentPartPr/>
              <p14:nvPr/>
            </p14:nvContentPartPr>
            <p14:xfrm>
              <a:off x="25154" y="5489567"/>
              <a:ext cx="3753360" cy="404280"/>
            </p14:xfrm>
          </p:contentPart>
        </mc:Choice>
        <mc:Fallback xmlns="">
          <p:pic>
            <p:nvPicPr>
              <p:cNvPr id="9" name="Ink 8">
                <a:extLst>
                  <a:ext uri="{FF2B5EF4-FFF2-40B4-BE49-F238E27FC236}">
                    <a16:creationId xmlns:a16="http://schemas.microsoft.com/office/drawing/2014/main" id="{4F5A5C5B-7FE2-DDA2-1FCF-52BD8039C37D}"/>
                  </a:ext>
                </a:extLst>
              </p:cNvPr>
              <p:cNvPicPr/>
              <p:nvPr/>
            </p:nvPicPr>
            <p:blipFill>
              <a:blip r:embed="rId5"/>
              <a:stretch>
                <a:fillRect/>
              </a:stretch>
            </p:blipFill>
            <p:spPr>
              <a:xfrm>
                <a:off x="7514" y="5453567"/>
                <a:ext cx="378900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676ADBE6-8C9F-E93B-3B76-7BA7200E09F7}"/>
                  </a:ext>
                </a:extLst>
              </p14:cNvPr>
              <p14:cNvContentPartPr/>
              <p14:nvPr/>
            </p14:nvContentPartPr>
            <p14:xfrm>
              <a:off x="1654874" y="5208047"/>
              <a:ext cx="1505520" cy="174600"/>
            </p14:xfrm>
          </p:contentPart>
        </mc:Choice>
        <mc:Fallback xmlns="">
          <p:pic>
            <p:nvPicPr>
              <p:cNvPr id="11" name="Ink 10">
                <a:extLst>
                  <a:ext uri="{FF2B5EF4-FFF2-40B4-BE49-F238E27FC236}">
                    <a16:creationId xmlns:a16="http://schemas.microsoft.com/office/drawing/2014/main" id="{676ADBE6-8C9F-E93B-3B76-7BA7200E09F7}"/>
                  </a:ext>
                </a:extLst>
              </p:cNvPr>
              <p:cNvPicPr/>
              <p:nvPr/>
            </p:nvPicPr>
            <p:blipFill>
              <a:blip r:embed="rId7"/>
              <a:stretch>
                <a:fillRect/>
              </a:stretch>
            </p:blipFill>
            <p:spPr>
              <a:xfrm>
                <a:off x="1636874" y="5172407"/>
                <a:ext cx="154116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358587F5-4ACF-7A2A-7404-63271DD57CCF}"/>
                  </a:ext>
                </a:extLst>
              </p14:cNvPr>
              <p14:cNvContentPartPr/>
              <p14:nvPr/>
            </p14:nvContentPartPr>
            <p14:xfrm>
              <a:off x="2106674" y="5324327"/>
              <a:ext cx="3097800" cy="107640"/>
            </p14:xfrm>
          </p:contentPart>
        </mc:Choice>
        <mc:Fallback xmlns="">
          <p:pic>
            <p:nvPicPr>
              <p:cNvPr id="12" name="Ink 11">
                <a:extLst>
                  <a:ext uri="{FF2B5EF4-FFF2-40B4-BE49-F238E27FC236}">
                    <a16:creationId xmlns:a16="http://schemas.microsoft.com/office/drawing/2014/main" id="{358587F5-4ACF-7A2A-7404-63271DD57CCF}"/>
                  </a:ext>
                </a:extLst>
              </p:cNvPr>
              <p:cNvPicPr/>
              <p:nvPr/>
            </p:nvPicPr>
            <p:blipFill>
              <a:blip r:embed="rId9"/>
              <a:stretch>
                <a:fillRect/>
              </a:stretch>
            </p:blipFill>
            <p:spPr>
              <a:xfrm>
                <a:off x="2088674" y="5288327"/>
                <a:ext cx="31334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4D0464E4-6CDC-3A06-4CE3-7563BF2A1990}"/>
                  </a:ext>
                </a:extLst>
              </p14:cNvPr>
              <p14:cNvContentPartPr/>
              <p14:nvPr/>
            </p14:nvContentPartPr>
            <p14:xfrm>
              <a:off x="9053234" y="5035967"/>
              <a:ext cx="1665360" cy="130320"/>
            </p14:xfrm>
          </p:contentPart>
        </mc:Choice>
        <mc:Fallback xmlns="">
          <p:pic>
            <p:nvPicPr>
              <p:cNvPr id="13" name="Ink 12">
                <a:extLst>
                  <a:ext uri="{FF2B5EF4-FFF2-40B4-BE49-F238E27FC236}">
                    <a16:creationId xmlns:a16="http://schemas.microsoft.com/office/drawing/2014/main" id="{4D0464E4-6CDC-3A06-4CE3-7563BF2A1990}"/>
                  </a:ext>
                </a:extLst>
              </p:cNvPr>
              <p:cNvPicPr/>
              <p:nvPr/>
            </p:nvPicPr>
            <p:blipFill>
              <a:blip r:embed="rId11"/>
              <a:stretch>
                <a:fillRect/>
              </a:stretch>
            </p:blipFill>
            <p:spPr>
              <a:xfrm>
                <a:off x="9035234" y="5000327"/>
                <a:ext cx="17010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C12DBEEA-C804-A913-F70E-3FCFB3CBD9C4}"/>
                  </a:ext>
                </a:extLst>
              </p14:cNvPr>
              <p14:cNvContentPartPr/>
              <p14:nvPr/>
            </p14:nvContentPartPr>
            <p14:xfrm>
              <a:off x="7987994" y="5463287"/>
              <a:ext cx="530280" cy="381960"/>
            </p14:xfrm>
          </p:contentPart>
        </mc:Choice>
        <mc:Fallback xmlns="">
          <p:pic>
            <p:nvPicPr>
              <p:cNvPr id="14" name="Ink 13">
                <a:extLst>
                  <a:ext uri="{FF2B5EF4-FFF2-40B4-BE49-F238E27FC236}">
                    <a16:creationId xmlns:a16="http://schemas.microsoft.com/office/drawing/2014/main" id="{C12DBEEA-C804-A913-F70E-3FCFB3CBD9C4}"/>
                  </a:ext>
                </a:extLst>
              </p:cNvPr>
              <p:cNvPicPr/>
              <p:nvPr/>
            </p:nvPicPr>
            <p:blipFill>
              <a:blip r:embed="rId13"/>
              <a:stretch>
                <a:fillRect/>
              </a:stretch>
            </p:blipFill>
            <p:spPr>
              <a:xfrm>
                <a:off x="7970354" y="5427647"/>
                <a:ext cx="56592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B1F92701-D111-EEBB-95F0-24637DE9DF77}"/>
                  </a:ext>
                </a:extLst>
              </p14:cNvPr>
              <p14:cNvContentPartPr/>
              <p14:nvPr/>
            </p14:nvContentPartPr>
            <p14:xfrm>
              <a:off x="402794" y="5206607"/>
              <a:ext cx="3427560" cy="859680"/>
            </p14:xfrm>
          </p:contentPart>
        </mc:Choice>
        <mc:Fallback xmlns="">
          <p:pic>
            <p:nvPicPr>
              <p:cNvPr id="16" name="Ink 15">
                <a:extLst>
                  <a:ext uri="{FF2B5EF4-FFF2-40B4-BE49-F238E27FC236}">
                    <a16:creationId xmlns:a16="http://schemas.microsoft.com/office/drawing/2014/main" id="{B1F92701-D111-EEBB-95F0-24637DE9DF77}"/>
                  </a:ext>
                </a:extLst>
              </p:cNvPr>
              <p:cNvPicPr/>
              <p:nvPr/>
            </p:nvPicPr>
            <p:blipFill>
              <a:blip r:embed="rId15"/>
              <a:stretch>
                <a:fillRect/>
              </a:stretch>
            </p:blipFill>
            <p:spPr>
              <a:xfrm>
                <a:off x="393794" y="5197607"/>
                <a:ext cx="3445200" cy="877320"/>
              </a:xfrm>
              <a:prstGeom prst="rect">
                <a:avLst/>
              </a:prstGeom>
            </p:spPr>
          </p:pic>
        </mc:Fallback>
      </mc:AlternateContent>
    </p:spTree>
    <p:extLst>
      <p:ext uri="{BB962C8B-B14F-4D97-AF65-F5344CB8AC3E}">
        <p14:creationId xmlns:p14="http://schemas.microsoft.com/office/powerpoint/2010/main" val="2385406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FBBD-108C-D5A6-6A22-93315F528602}"/>
              </a:ext>
            </a:extLst>
          </p:cNvPr>
          <p:cNvSpPr>
            <a:spLocks noGrp="1"/>
          </p:cNvSpPr>
          <p:nvPr>
            <p:ph type="title"/>
          </p:nvPr>
        </p:nvSpPr>
        <p:spPr/>
        <p:txBody>
          <a:bodyPr/>
          <a:lstStyle/>
          <a:p>
            <a:r>
              <a:rPr lang="en-GB" dirty="0"/>
              <a:t>Library</a:t>
            </a:r>
          </a:p>
        </p:txBody>
      </p:sp>
      <p:sp>
        <p:nvSpPr>
          <p:cNvPr id="3" name="Content Placeholder 2">
            <a:extLst>
              <a:ext uri="{FF2B5EF4-FFF2-40B4-BE49-F238E27FC236}">
                <a16:creationId xmlns:a16="http://schemas.microsoft.com/office/drawing/2014/main" id="{35C5E636-8969-4F6F-DB00-9A8C36D8AA34}"/>
              </a:ext>
            </a:extLst>
          </p:cNvPr>
          <p:cNvSpPr>
            <a:spLocks noGrp="1"/>
          </p:cNvSpPr>
          <p:nvPr>
            <p:ph idx="1"/>
          </p:nvPr>
        </p:nvSpPr>
        <p:spPr/>
        <p:txBody>
          <a:bodyPr/>
          <a:lstStyle/>
          <a:p>
            <a:r>
              <a:rPr lang="en-GB" dirty="0"/>
              <a:t>We will be using socket io to do our networking. Socket io is a library which makes working with </a:t>
            </a:r>
            <a:r>
              <a:rPr lang="en-GB" dirty="0" err="1"/>
              <a:t>websockets</a:t>
            </a:r>
            <a:r>
              <a:rPr lang="en-GB" dirty="0"/>
              <a:t> super easy and convenient.</a:t>
            </a:r>
          </a:p>
        </p:txBody>
      </p:sp>
    </p:spTree>
    <p:extLst>
      <p:ext uri="{BB962C8B-B14F-4D97-AF65-F5344CB8AC3E}">
        <p14:creationId xmlns:p14="http://schemas.microsoft.com/office/powerpoint/2010/main" val="3931973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58D40-CE23-C9A0-F0E2-BB9DCE815ED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11036F2-FC22-CB5E-9D14-28D5ED4476AB}"/>
              </a:ext>
            </a:extLst>
          </p:cNvPr>
          <p:cNvSpPr>
            <a:spLocks noGrp="1"/>
          </p:cNvSpPr>
          <p:nvPr>
            <p:ph idx="1"/>
          </p:nvPr>
        </p:nvSpPr>
        <p:spPr/>
        <p:txBody>
          <a:bodyPr/>
          <a:lstStyle/>
          <a:p>
            <a:r>
              <a:rPr lang="en-GB" dirty="0"/>
              <a:t>Now we can swap out our orbit controls for our first person controls</a:t>
            </a:r>
          </a:p>
        </p:txBody>
      </p:sp>
      <p:pic>
        <p:nvPicPr>
          <p:cNvPr id="5" name="Picture 4">
            <a:extLst>
              <a:ext uri="{FF2B5EF4-FFF2-40B4-BE49-F238E27FC236}">
                <a16:creationId xmlns:a16="http://schemas.microsoft.com/office/drawing/2014/main" id="{83DF160F-A65C-9389-2E36-09ED59AA4793}"/>
              </a:ext>
            </a:extLst>
          </p:cNvPr>
          <p:cNvPicPr>
            <a:picLocks noChangeAspect="1"/>
          </p:cNvPicPr>
          <p:nvPr/>
        </p:nvPicPr>
        <p:blipFill>
          <a:blip r:embed="rId2"/>
          <a:stretch>
            <a:fillRect/>
          </a:stretch>
        </p:blipFill>
        <p:spPr>
          <a:xfrm>
            <a:off x="838200" y="3056681"/>
            <a:ext cx="6363588" cy="438211"/>
          </a:xfrm>
          <a:prstGeom prst="rect">
            <a:avLst/>
          </a:prstGeom>
        </p:spPr>
      </p:pic>
      <p:pic>
        <p:nvPicPr>
          <p:cNvPr id="6" name="Picture 5">
            <a:extLst>
              <a:ext uri="{FF2B5EF4-FFF2-40B4-BE49-F238E27FC236}">
                <a16:creationId xmlns:a16="http://schemas.microsoft.com/office/drawing/2014/main" id="{CE5D1612-62C3-0B91-9CEA-8A45518B18E5}"/>
              </a:ext>
            </a:extLst>
          </p:cNvPr>
          <p:cNvPicPr>
            <a:picLocks noChangeAspect="1"/>
          </p:cNvPicPr>
          <p:nvPr/>
        </p:nvPicPr>
        <p:blipFill>
          <a:blip r:embed="rId3"/>
          <a:stretch>
            <a:fillRect/>
          </a:stretch>
        </p:blipFill>
        <p:spPr>
          <a:xfrm>
            <a:off x="531683" y="4860884"/>
            <a:ext cx="10945753" cy="590632"/>
          </a:xfrm>
          <a:prstGeom prst="rect">
            <a:avLst/>
          </a:prstGeom>
        </p:spPr>
      </p:pic>
      <p:grpSp>
        <p:nvGrpSpPr>
          <p:cNvPr id="9" name="Group 8">
            <a:extLst>
              <a:ext uri="{FF2B5EF4-FFF2-40B4-BE49-F238E27FC236}">
                <a16:creationId xmlns:a16="http://schemas.microsoft.com/office/drawing/2014/main" id="{46D97C22-2D48-9E6A-E3AE-DE7BDB5B8431}"/>
              </a:ext>
            </a:extLst>
          </p:cNvPr>
          <p:cNvGrpSpPr/>
          <p:nvPr/>
        </p:nvGrpSpPr>
        <p:grpSpPr>
          <a:xfrm>
            <a:off x="2885360" y="2458480"/>
            <a:ext cx="1249560" cy="1315800"/>
            <a:chOff x="2885360" y="2458480"/>
            <a:chExt cx="1249560" cy="1315800"/>
          </a:xfrm>
        </p:grpSpPr>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24F0372B-A517-41DE-0222-AA752F0C3F5A}"/>
                    </a:ext>
                  </a:extLst>
                </p14:cNvPr>
                <p14:cNvContentPartPr/>
                <p14:nvPr/>
              </p14:nvContentPartPr>
              <p14:xfrm>
                <a:off x="2885360" y="2539840"/>
                <a:ext cx="1249560" cy="1234440"/>
              </p14:xfrm>
            </p:contentPart>
          </mc:Choice>
          <mc:Fallback>
            <p:pic>
              <p:nvPicPr>
                <p:cNvPr id="7" name="Ink 6">
                  <a:extLst>
                    <a:ext uri="{FF2B5EF4-FFF2-40B4-BE49-F238E27FC236}">
                      <a16:creationId xmlns:a16="http://schemas.microsoft.com/office/drawing/2014/main" id="{24F0372B-A517-41DE-0222-AA752F0C3F5A}"/>
                    </a:ext>
                  </a:extLst>
                </p:cNvPr>
                <p:cNvPicPr/>
                <p:nvPr/>
              </p:nvPicPr>
              <p:blipFill>
                <a:blip r:embed="rId5"/>
                <a:stretch>
                  <a:fillRect/>
                </a:stretch>
              </p:blipFill>
              <p:spPr>
                <a:xfrm>
                  <a:off x="2876360" y="2531200"/>
                  <a:ext cx="1267200" cy="1252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8D387D4C-7705-D1FD-A41C-BE5E8ABCEFD8}"/>
                    </a:ext>
                  </a:extLst>
                </p14:cNvPr>
                <p14:cNvContentPartPr/>
                <p14:nvPr/>
              </p14:nvContentPartPr>
              <p14:xfrm>
                <a:off x="3142760" y="2458480"/>
                <a:ext cx="789120" cy="1019160"/>
              </p14:xfrm>
            </p:contentPart>
          </mc:Choice>
          <mc:Fallback>
            <p:pic>
              <p:nvPicPr>
                <p:cNvPr id="8" name="Ink 7">
                  <a:extLst>
                    <a:ext uri="{FF2B5EF4-FFF2-40B4-BE49-F238E27FC236}">
                      <a16:creationId xmlns:a16="http://schemas.microsoft.com/office/drawing/2014/main" id="{8D387D4C-7705-D1FD-A41C-BE5E8ABCEFD8}"/>
                    </a:ext>
                  </a:extLst>
                </p:cNvPr>
                <p:cNvPicPr/>
                <p:nvPr/>
              </p:nvPicPr>
              <p:blipFill>
                <a:blip r:embed="rId7"/>
                <a:stretch>
                  <a:fillRect/>
                </a:stretch>
              </p:blipFill>
              <p:spPr>
                <a:xfrm>
                  <a:off x="3134120" y="2449480"/>
                  <a:ext cx="806760" cy="1036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10" name="Ink 9">
                <a:extLst>
                  <a:ext uri="{FF2B5EF4-FFF2-40B4-BE49-F238E27FC236}">
                    <a16:creationId xmlns:a16="http://schemas.microsoft.com/office/drawing/2014/main" id="{AE9B61FA-587E-1FB6-21AF-6D7A3B71870C}"/>
                  </a:ext>
                </a:extLst>
              </p14:cNvPr>
              <p14:cNvContentPartPr/>
              <p14:nvPr/>
            </p14:nvContentPartPr>
            <p14:xfrm>
              <a:off x="10139360" y="3871480"/>
              <a:ext cx="965520" cy="974520"/>
            </p14:xfrm>
          </p:contentPart>
        </mc:Choice>
        <mc:Fallback>
          <p:pic>
            <p:nvPicPr>
              <p:cNvPr id="10" name="Ink 9">
                <a:extLst>
                  <a:ext uri="{FF2B5EF4-FFF2-40B4-BE49-F238E27FC236}">
                    <a16:creationId xmlns:a16="http://schemas.microsoft.com/office/drawing/2014/main" id="{AE9B61FA-587E-1FB6-21AF-6D7A3B71870C}"/>
                  </a:ext>
                </a:extLst>
              </p:cNvPr>
              <p:cNvPicPr/>
              <p:nvPr/>
            </p:nvPicPr>
            <p:blipFill>
              <a:blip r:embed="rId9"/>
              <a:stretch>
                <a:fillRect/>
              </a:stretch>
            </p:blipFill>
            <p:spPr>
              <a:xfrm>
                <a:off x="10130720" y="3862480"/>
                <a:ext cx="983160" cy="992160"/>
              </a:xfrm>
              <a:prstGeom prst="rect">
                <a:avLst/>
              </a:prstGeom>
            </p:spPr>
          </p:pic>
        </mc:Fallback>
      </mc:AlternateContent>
    </p:spTree>
    <p:extLst>
      <p:ext uri="{BB962C8B-B14F-4D97-AF65-F5344CB8AC3E}">
        <p14:creationId xmlns:p14="http://schemas.microsoft.com/office/powerpoint/2010/main" val="4232074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FEB45-01E7-74A0-7E01-EB838C1716B9}"/>
              </a:ext>
            </a:extLst>
          </p:cNvPr>
          <p:cNvSpPr>
            <a:spLocks noGrp="1"/>
          </p:cNvSpPr>
          <p:nvPr>
            <p:ph type="title"/>
          </p:nvPr>
        </p:nvSpPr>
        <p:spPr>
          <a:xfrm>
            <a:off x="838200" y="18255"/>
            <a:ext cx="10515600" cy="1325563"/>
          </a:xfrm>
        </p:spPr>
        <p:txBody>
          <a:bodyPr/>
          <a:lstStyle/>
          <a:p>
            <a:r>
              <a:rPr lang="en-GB" dirty="0" err="1"/>
              <a:t>Yipeeee</a:t>
            </a:r>
            <a:endParaRPr lang="en-GB" dirty="0"/>
          </a:p>
        </p:txBody>
      </p:sp>
      <p:sp>
        <p:nvSpPr>
          <p:cNvPr id="3" name="Content Placeholder 2">
            <a:extLst>
              <a:ext uri="{FF2B5EF4-FFF2-40B4-BE49-F238E27FC236}">
                <a16:creationId xmlns:a16="http://schemas.microsoft.com/office/drawing/2014/main" id="{A380D91B-56DC-4B91-1488-E21B0F5E8503}"/>
              </a:ext>
            </a:extLst>
          </p:cNvPr>
          <p:cNvSpPr>
            <a:spLocks noGrp="1"/>
          </p:cNvSpPr>
          <p:nvPr>
            <p:ph idx="1"/>
          </p:nvPr>
        </p:nvSpPr>
        <p:spPr>
          <a:xfrm>
            <a:off x="838200" y="1124585"/>
            <a:ext cx="10515600" cy="4351338"/>
          </a:xfrm>
        </p:spPr>
        <p:txBody>
          <a:bodyPr>
            <a:normAutofit/>
          </a:bodyPr>
          <a:lstStyle/>
          <a:p>
            <a:r>
              <a:rPr lang="en-GB" dirty="0"/>
              <a:t>We have now constructed a base project which we can make multiplayer. </a:t>
            </a:r>
          </a:p>
          <a:p>
            <a:endParaRPr lang="en-GB" dirty="0"/>
          </a:p>
        </p:txBody>
      </p:sp>
      <p:pic>
        <p:nvPicPr>
          <p:cNvPr id="5" name="Picture 4" descr="A screenshot of a computer&#10;&#10;Description automatically generated">
            <a:extLst>
              <a:ext uri="{FF2B5EF4-FFF2-40B4-BE49-F238E27FC236}">
                <a16:creationId xmlns:a16="http://schemas.microsoft.com/office/drawing/2014/main" id="{D6E4D199-FFBC-05A1-4724-C67B00B8B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851" y="1971040"/>
            <a:ext cx="9108298" cy="5131435"/>
          </a:xfrm>
          <a:prstGeom prst="rect">
            <a:avLst/>
          </a:prstGeom>
        </p:spPr>
      </p:pic>
      <p:sp>
        <p:nvSpPr>
          <p:cNvPr id="6" name="TextBox 5">
            <a:extLst>
              <a:ext uri="{FF2B5EF4-FFF2-40B4-BE49-F238E27FC236}">
                <a16:creationId xmlns:a16="http://schemas.microsoft.com/office/drawing/2014/main" id="{C52AA823-BA73-7CBC-EBBB-F84153EAE5F4}"/>
              </a:ext>
            </a:extLst>
          </p:cNvPr>
          <p:cNvSpPr txBox="1"/>
          <p:nvPr/>
        </p:nvSpPr>
        <p:spPr>
          <a:xfrm rot="740128">
            <a:off x="7396480" y="413325"/>
            <a:ext cx="4937760" cy="923330"/>
          </a:xfrm>
          <a:prstGeom prst="rect">
            <a:avLst/>
          </a:prstGeom>
          <a:noFill/>
        </p:spPr>
        <p:txBody>
          <a:bodyPr wrap="square" rtlCol="0">
            <a:spAutoFit/>
          </a:bodyPr>
          <a:lstStyle/>
          <a:p>
            <a:r>
              <a:rPr lang="en-GB" dirty="0"/>
              <a:t>Also if anyone could tell me what environment I have recreated here that would make me very happy 😉</a:t>
            </a:r>
          </a:p>
        </p:txBody>
      </p:sp>
    </p:spTree>
    <p:extLst>
      <p:ext uri="{BB962C8B-B14F-4D97-AF65-F5344CB8AC3E}">
        <p14:creationId xmlns:p14="http://schemas.microsoft.com/office/powerpoint/2010/main" val="2837579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046BC-6169-95A5-7AB6-D671F7D22F7C}"/>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057AB05E-6B1B-6F14-3880-EC5021227656}"/>
              </a:ext>
            </a:extLst>
          </p:cNvPr>
          <p:cNvSpPr>
            <a:spLocks noGrp="1"/>
          </p:cNvSpPr>
          <p:nvPr>
            <p:ph idx="1"/>
          </p:nvPr>
        </p:nvSpPr>
        <p:spPr/>
        <p:txBody>
          <a:bodyPr/>
          <a:lstStyle/>
          <a:p>
            <a:r>
              <a:rPr lang="en-GB" dirty="0"/>
              <a:t>The aim will be to have two clients able to connect to the server and see each other walk around. A client can leave and join back at any time.</a:t>
            </a:r>
          </a:p>
          <a:p>
            <a:endParaRPr lang="en-GB" dirty="0"/>
          </a:p>
          <a:p>
            <a:r>
              <a:rPr lang="en-GB" dirty="0"/>
              <a:t>A limitation of the system we will build is that it will be made for only 2 clients to connect at once you will have to think or experiment yourselves if you want more than 2 clients 😉</a:t>
            </a:r>
          </a:p>
          <a:p>
            <a:endParaRPr lang="en-GB" dirty="0"/>
          </a:p>
        </p:txBody>
      </p:sp>
    </p:spTree>
    <p:extLst>
      <p:ext uri="{BB962C8B-B14F-4D97-AF65-F5344CB8AC3E}">
        <p14:creationId xmlns:p14="http://schemas.microsoft.com/office/powerpoint/2010/main" val="3735711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D6A9A-289F-FBBE-B0A9-8D2CB0BB9FC1}"/>
              </a:ext>
            </a:extLst>
          </p:cNvPr>
          <p:cNvSpPr>
            <a:spLocks noGrp="1"/>
          </p:cNvSpPr>
          <p:nvPr>
            <p:ph type="title"/>
          </p:nvPr>
        </p:nvSpPr>
        <p:spPr/>
        <p:txBody>
          <a:bodyPr/>
          <a:lstStyle/>
          <a:p>
            <a:r>
              <a:rPr lang="en-GB" dirty="0"/>
              <a:t>Time to make it multiplayer!!</a:t>
            </a:r>
          </a:p>
        </p:txBody>
      </p:sp>
      <p:sp>
        <p:nvSpPr>
          <p:cNvPr id="3" name="Content Placeholder 2">
            <a:extLst>
              <a:ext uri="{FF2B5EF4-FFF2-40B4-BE49-F238E27FC236}">
                <a16:creationId xmlns:a16="http://schemas.microsoft.com/office/drawing/2014/main" id="{084AB6A1-4EC4-BF93-04B1-C51B991535F8}"/>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434554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BD34-0F6D-6273-4548-DBA6646E8DE7}"/>
              </a:ext>
            </a:extLst>
          </p:cNvPr>
          <p:cNvSpPr>
            <a:spLocks noGrp="1"/>
          </p:cNvSpPr>
          <p:nvPr>
            <p:ph type="title"/>
          </p:nvPr>
        </p:nvSpPr>
        <p:spPr/>
        <p:txBody>
          <a:bodyPr/>
          <a:lstStyle/>
          <a:p>
            <a:r>
              <a:rPr lang="en-GB" dirty="0"/>
              <a:t>What is a socket</a:t>
            </a:r>
          </a:p>
        </p:txBody>
      </p:sp>
      <p:sp>
        <p:nvSpPr>
          <p:cNvPr id="3" name="Content Placeholder 2">
            <a:extLst>
              <a:ext uri="{FF2B5EF4-FFF2-40B4-BE49-F238E27FC236}">
                <a16:creationId xmlns:a16="http://schemas.microsoft.com/office/drawing/2014/main" id="{C51239A1-4D05-7393-048A-21824BF5E98F}"/>
              </a:ext>
            </a:extLst>
          </p:cNvPr>
          <p:cNvSpPr>
            <a:spLocks noGrp="1"/>
          </p:cNvSpPr>
          <p:nvPr>
            <p:ph idx="1"/>
          </p:nvPr>
        </p:nvSpPr>
        <p:spPr/>
        <p:txBody>
          <a:bodyPr/>
          <a:lstStyle/>
          <a:p>
            <a:r>
              <a:rPr lang="en-GB" dirty="0"/>
              <a:t>A socket is a communication protocol allowing for a persistent two-way connection between devices facilitating real time data transfer.</a:t>
            </a:r>
          </a:p>
        </p:txBody>
      </p:sp>
    </p:spTree>
    <p:extLst>
      <p:ext uri="{BB962C8B-B14F-4D97-AF65-F5344CB8AC3E}">
        <p14:creationId xmlns:p14="http://schemas.microsoft.com/office/powerpoint/2010/main" val="659179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129F1-B5B0-E797-8313-ADAFE9F17949}"/>
              </a:ext>
            </a:extLst>
          </p:cNvPr>
          <p:cNvSpPr>
            <a:spLocks noGrp="1"/>
          </p:cNvSpPr>
          <p:nvPr>
            <p:ph type="title"/>
          </p:nvPr>
        </p:nvSpPr>
        <p:spPr/>
        <p:txBody>
          <a:bodyPr/>
          <a:lstStyle/>
          <a:p>
            <a:r>
              <a:rPr lang="en-GB" dirty="0"/>
              <a:t>80 / 20 rule</a:t>
            </a:r>
          </a:p>
        </p:txBody>
      </p:sp>
      <p:sp>
        <p:nvSpPr>
          <p:cNvPr id="3" name="Content Placeholder 2">
            <a:extLst>
              <a:ext uri="{FF2B5EF4-FFF2-40B4-BE49-F238E27FC236}">
                <a16:creationId xmlns:a16="http://schemas.microsoft.com/office/drawing/2014/main" id="{3AD45EF2-29E2-C3C7-7A27-72B68F889B1A}"/>
              </a:ext>
            </a:extLst>
          </p:cNvPr>
          <p:cNvSpPr>
            <a:spLocks noGrp="1"/>
          </p:cNvSpPr>
          <p:nvPr>
            <p:ph idx="1"/>
          </p:nvPr>
        </p:nvSpPr>
        <p:spPr/>
        <p:txBody>
          <a:bodyPr/>
          <a:lstStyle/>
          <a:p>
            <a:r>
              <a:rPr lang="en-GB" dirty="0"/>
              <a:t>The 80 / 20 rule states that 80% of outcomes come from 20% of causes. </a:t>
            </a:r>
          </a:p>
          <a:p>
            <a:endParaRPr lang="en-GB" dirty="0"/>
          </a:p>
          <a:p>
            <a:r>
              <a:rPr lang="en-GB" dirty="0"/>
              <a:t>In the case of socket io there is just a few functions (20%) that are used very commonly across the project (80%). So if you can know these few functions you will have enough knowledge to create a multiplayer game.</a:t>
            </a:r>
          </a:p>
          <a:p>
            <a:endParaRPr lang="en-GB" dirty="0"/>
          </a:p>
          <a:p>
            <a:r>
              <a:rPr lang="en-GB" dirty="0"/>
              <a:t>So what are these functions?</a:t>
            </a:r>
          </a:p>
        </p:txBody>
      </p:sp>
    </p:spTree>
    <p:extLst>
      <p:ext uri="{BB962C8B-B14F-4D97-AF65-F5344CB8AC3E}">
        <p14:creationId xmlns:p14="http://schemas.microsoft.com/office/powerpoint/2010/main" val="1823427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BBD1C-8F9C-0F2C-117A-80E1D0B78035}"/>
              </a:ext>
            </a:extLst>
          </p:cNvPr>
          <p:cNvSpPr>
            <a:spLocks noGrp="1"/>
          </p:cNvSpPr>
          <p:nvPr>
            <p:ph type="title"/>
          </p:nvPr>
        </p:nvSpPr>
        <p:spPr/>
        <p:txBody>
          <a:bodyPr/>
          <a:lstStyle/>
          <a:p>
            <a:r>
              <a:rPr lang="en-GB" dirty="0"/>
              <a:t>Client Functions</a:t>
            </a:r>
          </a:p>
        </p:txBody>
      </p:sp>
      <p:sp>
        <p:nvSpPr>
          <p:cNvPr id="3" name="Content Placeholder 2">
            <a:extLst>
              <a:ext uri="{FF2B5EF4-FFF2-40B4-BE49-F238E27FC236}">
                <a16:creationId xmlns:a16="http://schemas.microsoft.com/office/drawing/2014/main" id="{AA08B15F-BA8F-89B0-1EEE-BF1F9281148E}"/>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234129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3072F-BBFC-FB2E-784B-F8BE5D7E0330}"/>
              </a:ext>
            </a:extLst>
          </p:cNvPr>
          <p:cNvSpPr>
            <a:spLocks noGrp="1"/>
          </p:cNvSpPr>
          <p:nvPr>
            <p:ph type="title"/>
          </p:nvPr>
        </p:nvSpPr>
        <p:spPr/>
        <p:txBody>
          <a:bodyPr/>
          <a:lstStyle/>
          <a:p>
            <a:endParaRPr lang="en-GB"/>
          </a:p>
        </p:txBody>
      </p:sp>
      <p:pic>
        <p:nvPicPr>
          <p:cNvPr id="5" name="Content Placeholder 4" descr="A screen shot of a computer&#10;&#10;Description automatically generated">
            <a:extLst>
              <a:ext uri="{FF2B5EF4-FFF2-40B4-BE49-F238E27FC236}">
                <a16:creationId xmlns:a16="http://schemas.microsoft.com/office/drawing/2014/main" id="{956069E5-C506-36C6-5A59-9B8C715EA1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6330" y="1825625"/>
            <a:ext cx="6059339" cy="4351338"/>
          </a:xfrm>
        </p:spPr>
      </p:pic>
      <p:sp>
        <p:nvSpPr>
          <p:cNvPr id="6" name="TextBox 5">
            <a:extLst>
              <a:ext uri="{FF2B5EF4-FFF2-40B4-BE49-F238E27FC236}">
                <a16:creationId xmlns:a16="http://schemas.microsoft.com/office/drawing/2014/main" id="{61EE04AD-39B4-92F8-7549-E94EA39762E6}"/>
              </a:ext>
            </a:extLst>
          </p:cNvPr>
          <p:cNvSpPr txBox="1"/>
          <p:nvPr/>
        </p:nvSpPr>
        <p:spPr>
          <a:xfrm>
            <a:off x="176980" y="1825625"/>
            <a:ext cx="5466735" cy="646331"/>
          </a:xfrm>
          <a:prstGeom prst="rect">
            <a:avLst/>
          </a:prstGeom>
          <a:noFill/>
        </p:spPr>
        <p:txBody>
          <a:bodyPr wrap="square" rtlCol="0">
            <a:spAutoFit/>
          </a:bodyPr>
          <a:lstStyle/>
          <a:p>
            <a:r>
              <a:rPr lang="en-GB" dirty="0"/>
              <a:t>Assume socket here is an object accessible from this scope</a:t>
            </a:r>
          </a:p>
        </p:txBody>
      </p:sp>
      <p:sp>
        <p:nvSpPr>
          <p:cNvPr id="7" name="TextBox 6">
            <a:extLst>
              <a:ext uri="{FF2B5EF4-FFF2-40B4-BE49-F238E27FC236}">
                <a16:creationId xmlns:a16="http://schemas.microsoft.com/office/drawing/2014/main" id="{637A8BD1-BFC1-D7A0-4F51-3C8136DED1BF}"/>
              </a:ext>
            </a:extLst>
          </p:cNvPr>
          <p:cNvSpPr txBox="1"/>
          <p:nvPr/>
        </p:nvSpPr>
        <p:spPr>
          <a:xfrm>
            <a:off x="6548284" y="6123543"/>
            <a:ext cx="5466735" cy="369332"/>
          </a:xfrm>
          <a:prstGeom prst="rect">
            <a:avLst/>
          </a:prstGeom>
          <a:noFill/>
        </p:spPr>
        <p:txBody>
          <a:bodyPr wrap="square" rtlCol="0">
            <a:spAutoFit/>
          </a:bodyPr>
          <a:lstStyle/>
          <a:p>
            <a:r>
              <a:rPr lang="en-GB" dirty="0"/>
              <a:t>This is how to react to messages from the server</a:t>
            </a:r>
          </a:p>
        </p:txBody>
      </p:sp>
    </p:spTree>
    <p:extLst>
      <p:ext uri="{BB962C8B-B14F-4D97-AF65-F5344CB8AC3E}">
        <p14:creationId xmlns:p14="http://schemas.microsoft.com/office/powerpoint/2010/main" val="870548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3F9A9-A46B-4632-D868-D09F174C0CAF}"/>
              </a:ext>
            </a:extLst>
          </p:cNvPr>
          <p:cNvSpPr>
            <a:spLocks noGrp="1"/>
          </p:cNvSpPr>
          <p:nvPr>
            <p:ph type="title"/>
          </p:nvPr>
        </p:nvSpPr>
        <p:spPr/>
        <p:txBody>
          <a:bodyPr/>
          <a:lstStyle/>
          <a:p>
            <a:endParaRPr lang="en-GB"/>
          </a:p>
        </p:txBody>
      </p:sp>
      <p:sp>
        <p:nvSpPr>
          <p:cNvPr id="4" name="TextBox 3">
            <a:extLst>
              <a:ext uri="{FF2B5EF4-FFF2-40B4-BE49-F238E27FC236}">
                <a16:creationId xmlns:a16="http://schemas.microsoft.com/office/drawing/2014/main" id="{384DB9AC-20EC-25FA-00DC-E69419D69758}"/>
              </a:ext>
            </a:extLst>
          </p:cNvPr>
          <p:cNvSpPr txBox="1"/>
          <p:nvPr/>
        </p:nvSpPr>
        <p:spPr>
          <a:xfrm>
            <a:off x="176980" y="1825625"/>
            <a:ext cx="5466735" cy="646331"/>
          </a:xfrm>
          <a:prstGeom prst="rect">
            <a:avLst/>
          </a:prstGeom>
          <a:noFill/>
        </p:spPr>
        <p:txBody>
          <a:bodyPr wrap="square" rtlCol="0">
            <a:spAutoFit/>
          </a:bodyPr>
          <a:lstStyle/>
          <a:p>
            <a:r>
              <a:rPr lang="en-GB" dirty="0"/>
              <a:t>Assume socket here is an object accessible from this scope</a:t>
            </a:r>
          </a:p>
        </p:txBody>
      </p:sp>
      <p:sp>
        <p:nvSpPr>
          <p:cNvPr id="5" name="TextBox 4">
            <a:extLst>
              <a:ext uri="{FF2B5EF4-FFF2-40B4-BE49-F238E27FC236}">
                <a16:creationId xmlns:a16="http://schemas.microsoft.com/office/drawing/2014/main" id="{CBCD70F5-A5C3-9C86-DD08-62064AF5F8DD}"/>
              </a:ext>
            </a:extLst>
          </p:cNvPr>
          <p:cNvSpPr txBox="1"/>
          <p:nvPr/>
        </p:nvSpPr>
        <p:spPr>
          <a:xfrm>
            <a:off x="6548284" y="6123543"/>
            <a:ext cx="5466735" cy="369332"/>
          </a:xfrm>
          <a:prstGeom prst="rect">
            <a:avLst/>
          </a:prstGeom>
          <a:noFill/>
        </p:spPr>
        <p:txBody>
          <a:bodyPr wrap="square" rtlCol="0">
            <a:spAutoFit/>
          </a:bodyPr>
          <a:lstStyle/>
          <a:p>
            <a:r>
              <a:rPr lang="en-GB" dirty="0"/>
              <a:t>This is how to send messages to the server</a:t>
            </a:r>
          </a:p>
        </p:txBody>
      </p:sp>
      <p:pic>
        <p:nvPicPr>
          <p:cNvPr id="7" name="Picture 6" descr="A screenshot of a computer program&#10;&#10;Description automatically generated">
            <a:extLst>
              <a:ext uri="{FF2B5EF4-FFF2-40B4-BE49-F238E27FC236}">
                <a16:creationId xmlns:a16="http://schemas.microsoft.com/office/drawing/2014/main" id="{D60DCB8A-DDAC-4F68-BA98-F4D25B333D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5351" y="2076655"/>
            <a:ext cx="6701298" cy="4046888"/>
          </a:xfrm>
          <a:prstGeom prst="rect">
            <a:avLst/>
          </a:prstGeom>
        </p:spPr>
      </p:pic>
    </p:spTree>
    <p:extLst>
      <p:ext uri="{BB962C8B-B14F-4D97-AF65-F5344CB8AC3E}">
        <p14:creationId xmlns:p14="http://schemas.microsoft.com/office/powerpoint/2010/main" val="4023177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C3F41-5B2F-A9E3-B73B-BCA7488B380C}"/>
              </a:ext>
            </a:extLst>
          </p:cNvPr>
          <p:cNvSpPr>
            <a:spLocks noGrp="1"/>
          </p:cNvSpPr>
          <p:nvPr>
            <p:ph type="title"/>
          </p:nvPr>
        </p:nvSpPr>
        <p:spPr/>
        <p:txBody>
          <a:bodyPr/>
          <a:lstStyle/>
          <a:p>
            <a:r>
              <a:rPr lang="en-GB" dirty="0"/>
              <a:t>THAT’S IT!</a:t>
            </a:r>
          </a:p>
        </p:txBody>
      </p:sp>
      <p:sp>
        <p:nvSpPr>
          <p:cNvPr id="3" name="Content Placeholder 2">
            <a:extLst>
              <a:ext uri="{FF2B5EF4-FFF2-40B4-BE49-F238E27FC236}">
                <a16:creationId xmlns:a16="http://schemas.microsoft.com/office/drawing/2014/main" id="{C087EA28-7BF4-2D4C-F52A-6BA43D09BE46}"/>
              </a:ext>
            </a:extLst>
          </p:cNvPr>
          <p:cNvSpPr>
            <a:spLocks noGrp="1"/>
          </p:cNvSpPr>
          <p:nvPr>
            <p:ph idx="1"/>
          </p:nvPr>
        </p:nvSpPr>
        <p:spPr/>
        <p:txBody>
          <a:bodyPr/>
          <a:lstStyle/>
          <a:p>
            <a:r>
              <a:rPr lang="en-GB" dirty="0"/>
              <a:t>For your client’s code at least</a:t>
            </a:r>
          </a:p>
        </p:txBody>
      </p:sp>
    </p:spTree>
    <p:extLst>
      <p:ext uri="{BB962C8B-B14F-4D97-AF65-F5344CB8AC3E}">
        <p14:creationId xmlns:p14="http://schemas.microsoft.com/office/powerpoint/2010/main" val="4416439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97</TotalTime>
  <Words>1005</Words>
  <Application>Microsoft Office PowerPoint</Application>
  <PresentationFormat>Widescreen</PresentationFormat>
  <Paragraphs>93</Paragraphs>
  <Slides>33</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Aptos</vt:lpstr>
      <vt:lpstr>Aptos Display</vt:lpstr>
      <vt:lpstr>Arial</vt:lpstr>
      <vt:lpstr>Office Theme</vt:lpstr>
      <vt:lpstr>Multiplayer web games</vt:lpstr>
      <vt:lpstr>Design</vt:lpstr>
      <vt:lpstr>Library</vt:lpstr>
      <vt:lpstr>What is a socket</vt:lpstr>
      <vt:lpstr>80 / 20 rule</vt:lpstr>
      <vt:lpstr>Client Functions</vt:lpstr>
      <vt:lpstr>PowerPoint Presentation</vt:lpstr>
      <vt:lpstr>PowerPoint Presentation</vt:lpstr>
      <vt:lpstr>THAT’S IT!</vt:lpstr>
      <vt:lpstr>Server Side Functions</vt:lpstr>
      <vt:lpstr>PowerPoint Presentation</vt:lpstr>
      <vt:lpstr>PowerPoint Presentation</vt:lpstr>
      <vt:lpstr>PowerPoint Presentation</vt:lpstr>
      <vt:lpstr>PowerPoint Presentation</vt:lpstr>
      <vt:lpstr>All Together</vt:lpstr>
      <vt:lpstr>Quick recommendation before we start</vt:lpstr>
      <vt:lpstr>Demo Scene</vt:lpstr>
      <vt:lpstr>How it's made part 1 setting up the scene</vt:lpstr>
      <vt:lpstr>How it's made part 1 setting up the scene</vt:lpstr>
      <vt:lpstr>How it's made part 1 setting up the scene</vt:lpstr>
      <vt:lpstr>Run with live server</vt:lpstr>
      <vt:lpstr>Next serve these files with express (server)</vt:lpstr>
      <vt:lpstr>Now lets make our scene look pretty… </vt:lpstr>
      <vt:lpstr>Getting it into three.js</vt:lpstr>
      <vt:lpstr>PowerPoint Presentation</vt:lpstr>
      <vt:lpstr>Scene Builder</vt:lpstr>
      <vt:lpstr>And…</vt:lpstr>
      <vt:lpstr>Okay the last thing we've got to do is get a player controller in</vt:lpstr>
      <vt:lpstr>PowerPoint Presentation</vt:lpstr>
      <vt:lpstr>PowerPoint Presentation</vt:lpstr>
      <vt:lpstr>Yipeeee</vt:lpstr>
      <vt:lpstr>PowerPoint Presentation</vt:lpstr>
      <vt:lpstr>Time to make it multiplayer!!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James Bland</dc:creator>
  <cp:lastModifiedBy>James Bland</cp:lastModifiedBy>
  <cp:revision>6</cp:revision>
  <dcterms:created xsi:type="dcterms:W3CDTF">2024-12-01T00:12:41Z</dcterms:created>
  <dcterms:modified xsi:type="dcterms:W3CDTF">2024-12-01T02:10:18Z</dcterms:modified>
</cp:coreProperties>
</file>